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37"/>
  </p:notesMasterIdLst>
  <p:sldIdLst>
    <p:sldId id="256" r:id="rId2"/>
    <p:sldId id="258" r:id="rId3"/>
    <p:sldId id="271" r:id="rId4"/>
    <p:sldId id="283" r:id="rId5"/>
    <p:sldId id="371" r:id="rId6"/>
    <p:sldId id="293" r:id="rId7"/>
    <p:sldId id="373" r:id="rId8"/>
    <p:sldId id="276" r:id="rId9"/>
    <p:sldId id="361" r:id="rId10"/>
    <p:sldId id="378" r:id="rId11"/>
    <p:sldId id="379" r:id="rId12"/>
    <p:sldId id="284" r:id="rId13"/>
    <p:sldId id="374" r:id="rId14"/>
    <p:sldId id="376" r:id="rId15"/>
    <p:sldId id="297" r:id="rId16"/>
    <p:sldId id="351" r:id="rId17"/>
    <p:sldId id="270" r:id="rId18"/>
    <p:sldId id="356" r:id="rId19"/>
    <p:sldId id="357" r:id="rId20"/>
    <p:sldId id="278" r:id="rId21"/>
    <p:sldId id="367" r:id="rId22"/>
    <p:sldId id="294" r:id="rId23"/>
    <p:sldId id="380" r:id="rId24"/>
    <p:sldId id="368" r:id="rId25"/>
    <p:sldId id="381" r:id="rId26"/>
    <p:sldId id="369" r:id="rId27"/>
    <p:sldId id="382" r:id="rId28"/>
    <p:sldId id="370" r:id="rId29"/>
    <p:sldId id="383" r:id="rId30"/>
    <p:sldId id="277" r:id="rId31"/>
    <p:sldId id="318" r:id="rId32"/>
    <p:sldId id="348" r:id="rId33"/>
    <p:sldId id="272" r:id="rId34"/>
    <p:sldId id="358" r:id="rId35"/>
    <p:sldId id="359" r:id="rId36"/>
  </p:sldIdLst>
  <p:sldSz cx="9144000" cy="5143500" type="screen16x9"/>
  <p:notesSz cx="6858000" cy="9144000"/>
  <p:embeddedFontLst>
    <p:embeddedFont>
      <p:font typeface="Alata" panose="020B0604020202020204" charset="0"/>
      <p:regular r:id="rId38"/>
    </p:embeddedFont>
    <p:embeddedFont>
      <p:font typeface="Montserrat" panose="000005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7D0D920-2D70-5B62-0187-50291A7C5E34}" name="Nuno Braz" initials="NB" userId="98dbbda011f9aa1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729"/>
    <a:srgbClr val="1E5AE6"/>
    <a:srgbClr val="1820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A5BC05-ED94-4D0D-B022-C56B18069D15}" v="935" dt="2023-09-19T20:30:02.816"/>
  </p1510:revLst>
</p1510:revInfo>
</file>

<file path=ppt/tableStyles.xml><?xml version="1.0" encoding="utf-8"?>
<a:tblStyleLst xmlns:a="http://schemas.openxmlformats.org/drawingml/2006/main" def="{63B9FCC4-60B7-4B98-8D5F-1ACCE345053F}">
  <a:tblStyle styleId="{63B9FCC4-60B7-4B98-8D5F-1ACCE34505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47" autoAdjust="0"/>
  </p:normalViewPr>
  <p:slideViewPr>
    <p:cSldViewPr snapToGrid="0">
      <p:cViewPr varScale="1">
        <p:scale>
          <a:sx n="140" d="100"/>
          <a:sy n="140" d="100"/>
        </p:scale>
        <p:origin x="7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no Braz" userId="98dbbda011f9aa1e" providerId="LiveId" clId="{33A5BC05-ED94-4D0D-B022-C56B18069D15}"/>
    <pc:docChg chg="undo custSel addSld delSld modSld sldOrd delMainMaster">
      <pc:chgData name="Nuno Braz" userId="98dbbda011f9aa1e" providerId="LiveId" clId="{33A5BC05-ED94-4D0D-B022-C56B18069D15}" dt="2023-09-20T13:52:15.501" v="15848" actId="207"/>
      <pc:docMkLst>
        <pc:docMk/>
      </pc:docMkLst>
      <pc:sldChg chg="addSp delSp modSp mod modAnim modNotes">
        <pc:chgData name="Nuno Braz" userId="98dbbda011f9aa1e" providerId="LiveId" clId="{33A5BC05-ED94-4D0D-B022-C56B18069D15}" dt="2023-09-16T09:45:26.691" v="13685" actId="2711"/>
        <pc:sldMkLst>
          <pc:docMk/>
          <pc:sldMk cId="0" sldId="256"/>
        </pc:sldMkLst>
        <pc:spChg chg="add mod">
          <ac:chgData name="Nuno Braz" userId="98dbbda011f9aa1e" providerId="LiveId" clId="{33A5BC05-ED94-4D0D-B022-C56B18069D15}" dt="2023-09-12T14:40:08.163" v="1417" actId="14100"/>
          <ac:spMkLst>
            <pc:docMk/>
            <pc:sldMk cId="0" sldId="256"/>
            <ac:spMk id="6" creationId="{B377D307-8436-5CCF-3D8F-A984CBB446FB}"/>
          </ac:spMkLst>
        </pc:spChg>
        <pc:spChg chg="add del mod">
          <ac:chgData name="Nuno Braz" userId="98dbbda011f9aa1e" providerId="LiveId" clId="{33A5BC05-ED94-4D0D-B022-C56B18069D15}" dt="2023-09-12T14:40:15.801" v="1418" actId="478"/>
          <ac:spMkLst>
            <pc:docMk/>
            <pc:sldMk cId="0" sldId="256"/>
            <ac:spMk id="7" creationId="{0B380567-EF77-A09E-2F60-80D07C8EF3DC}"/>
          </ac:spMkLst>
        </pc:spChg>
        <pc:spChg chg="add del mod">
          <ac:chgData name="Nuno Braz" userId="98dbbda011f9aa1e" providerId="LiveId" clId="{33A5BC05-ED94-4D0D-B022-C56B18069D15}" dt="2023-09-12T14:40:02.304" v="1415" actId="478"/>
          <ac:spMkLst>
            <pc:docMk/>
            <pc:sldMk cId="0" sldId="256"/>
            <ac:spMk id="8" creationId="{86DE80A4-FAA3-B3D8-ED33-59EA22CB26B7}"/>
          </ac:spMkLst>
        </pc:spChg>
        <pc:spChg chg="add mod">
          <ac:chgData name="Nuno Braz" userId="98dbbda011f9aa1e" providerId="LiveId" clId="{33A5BC05-ED94-4D0D-B022-C56B18069D15}" dt="2023-09-12T14:40:31.807" v="1423" actId="1076"/>
          <ac:spMkLst>
            <pc:docMk/>
            <pc:sldMk cId="0" sldId="256"/>
            <ac:spMk id="9" creationId="{4348BF75-088C-1D19-F98C-BFDCC3C8EEAE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586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8.223" v="1368" actId="478"/>
          <ac:spMkLst>
            <pc:docMk/>
            <pc:sldMk cId="0" sldId="256"/>
            <ac:spMk id="587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22.322" v="1375" actId="478"/>
          <ac:spMkLst>
            <pc:docMk/>
            <pc:sldMk cId="0" sldId="256"/>
            <ac:spMk id="588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20.444" v="1372" actId="478"/>
          <ac:spMkLst>
            <pc:docMk/>
            <pc:sldMk cId="0" sldId="256"/>
            <ac:spMk id="589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590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9.390" v="1370" actId="478"/>
          <ac:spMkLst>
            <pc:docMk/>
            <pc:sldMk cId="0" sldId="256"/>
            <ac:spMk id="591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592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593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594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595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596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597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598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20.085" v="1371" actId="478"/>
          <ac:spMkLst>
            <pc:docMk/>
            <pc:sldMk cId="0" sldId="256"/>
            <ac:spMk id="599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657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658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659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5.757" v="1366" actId="478"/>
          <ac:spMkLst>
            <pc:docMk/>
            <pc:sldMk cId="0" sldId="256"/>
            <ac:spMk id="66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26.691" v="13685" actId="2711"/>
          <ac:spMkLst>
            <pc:docMk/>
            <pc:sldMk cId="0" sldId="256"/>
            <ac:spMk id="661" creationId="{00000000-0000-0000-0000-000000000000}"/>
          </ac:spMkLst>
        </pc:spChg>
        <pc:spChg chg="mod">
          <ac:chgData name="Nuno Braz" userId="98dbbda011f9aa1e" providerId="LiveId" clId="{33A5BC05-ED94-4D0D-B022-C56B18069D15}" dt="2023-09-12T14:39:14.167" v="1410" actId="113"/>
          <ac:spMkLst>
            <pc:docMk/>
            <pc:sldMk cId="0" sldId="256"/>
            <ac:spMk id="662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21.105" v="1373" actId="478"/>
          <ac:spMkLst>
            <pc:docMk/>
            <pc:sldMk cId="0" sldId="256"/>
            <ac:spMk id="663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8.883" v="1369" actId="478"/>
          <ac:spMkLst>
            <pc:docMk/>
            <pc:sldMk cId="0" sldId="256"/>
            <ac:spMk id="664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21.679" v="1374" actId="478"/>
          <ac:spMkLst>
            <pc:docMk/>
            <pc:sldMk cId="0" sldId="256"/>
            <ac:spMk id="665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666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36:17.602" v="1367" actId="478"/>
          <ac:spMkLst>
            <pc:docMk/>
            <pc:sldMk cId="0" sldId="256"/>
            <ac:spMk id="667" creationId="{00000000-0000-0000-0000-000000000000}"/>
          </ac:spMkLst>
        </pc:spChg>
        <pc:grpChg chg="del mod">
          <ac:chgData name="Nuno Braz" userId="98dbbda011f9aa1e" providerId="LiveId" clId="{33A5BC05-ED94-4D0D-B022-C56B18069D15}" dt="2023-09-12T14:36:15.757" v="1366" actId="478"/>
          <ac:grpSpMkLst>
            <pc:docMk/>
            <pc:sldMk cId="0" sldId="256"/>
            <ac:grpSpMk id="600" creationId="{00000000-0000-0000-0000-000000000000}"/>
          </ac:grpSpMkLst>
        </pc:grpChg>
        <pc:grpChg chg="del mod">
          <ac:chgData name="Nuno Braz" userId="98dbbda011f9aa1e" providerId="LiveId" clId="{33A5BC05-ED94-4D0D-B022-C56B18069D15}" dt="2023-09-12T14:36:17.602" v="1367" actId="478"/>
          <ac:grpSpMkLst>
            <pc:docMk/>
            <pc:sldMk cId="0" sldId="256"/>
            <ac:grpSpMk id="648" creationId="{00000000-0000-0000-0000-000000000000}"/>
          </ac:grpSpMkLst>
        </pc:grpChg>
        <pc:picChg chg="add mod">
          <ac:chgData name="Nuno Braz" userId="98dbbda011f9aa1e" providerId="LiveId" clId="{33A5BC05-ED94-4D0D-B022-C56B18069D15}" dt="2023-09-12T14:36:47.677" v="1382" actId="14100"/>
          <ac:picMkLst>
            <pc:docMk/>
            <pc:sldMk cId="0" sldId="256"/>
            <ac:picMk id="3" creationId="{31DFB8D2-AAF5-E81E-3B52-14A662D25433}"/>
          </ac:picMkLst>
        </pc:picChg>
        <pc:picChg chg="add mod">
          <ac:chgData name="Nuno Braz" userId="98dbbda011f9aa1e" providerId="LiveId" clId="{33A5BC05-ED94-4D0D-B022-C56B18069D15}" dt="2023-09-12T14:37:22.487" v="1384" actId="1076"/>
          <ac:picMkLst>
            <pc:docMk/>
            <pc:sldMk cId="0" sldId="256"/>
            <ac:picMk id="5" creationId="{3E753C3D-4E1D-FC3C-C207-0CD03E72C081}"/>
          </ac:picMkLst>
        </pc:pic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57"/>
        </pc:sldMkLst>
      </pc:sldChg>
      <pc:sldChg chg="addSp delSp modSp mod ord modAnim modNotes">
        <pc:chgData name="Nuno Braz" userId="98dbbda011f9aa1e" providerId="LiveId" clId="{33A5BC05-ED94-4D0D-B022-C56B18069D15}" dt="2023-09-19T20:26:33.529" v="15745" actId="113"/>
        <pc:sldMkLst>
          <pc:docMk/>
          <pc:sldMk cId="0" sldId="258"/>
        </pc:sldMkLst>
        <pc:spChg chg="add 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2" creationId="{1EDDC5C9-3630-D57A-9571-EE19B773A39C}"/>
          </ac:spMkLst>
        </pc:spChg>
        <pc:spChg chg="add del mod">
          <ac:chgData name="Nuno Braz" userId="98dbbda011f9aa1e" providerId="LiveId" clId="{33A5BC05-ED94-4D0D-B022-C56B18069D15}" dt="2023-09-12T16:54:56.992" v="3051" actId="478"/>
          <ac:spMkLst>
            <pc:docMk/>
            <pc:sldMk cId="0" sldId="258"/>
            <ac:spMk id="3" creationId="{4FBEF817-436B-21EC-DEC8-BB8C0BBA2282}"/>
          </ac:spMkLst>
        </pc:spChg>
        <pc:spChg chg="add del mod">
          <ac:chgData name="Nuno Braz" userId="98dbbda011f9aa1e" providerId="LiveId" clId="{33A5BC05-ED94-4D0D-B022-C56B18069D15}" dt="2023-09-12T17:05:47.493" v="3182" actId="478"/>
          <ac:spMkLst>
            <pc:docMk/>
            <pc:sldMk cId="0" sldId="258"/>
            <ac:spMk id="5" creationId="{1F1E3152-065C-B60E-70DC-C75188C576D3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7" creationId="{218B0BA1-CD11-B18A-6B53-F89F0EE3FF84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9" creationId="{A31FDF3C-7130-35FA-5AE1-4E203DE77AD5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11" creationId="{342EF6BA-48F4-AAE4-071B-26DF037E5BF1}"/>
          </ac:spMkLst>
        </pc:spChg>
        <pc:spChg chg="add del mod">
          <ac:chgData name="Nuno Braz" userId="98dbbda011f9aa1e" providerId="LiveId" clId="{33A5BC05-ED94-4D0D-B022-C56B18069D15}" dt="2023-09-12T17:05:54.811" v="3186" actId="478"/>
          <ac:spMkLst>
            <pc:docMk/>
            <pc:sldMk cId="0" sldId="258"/>
            <ac:spMk id="13" creationId="{38D9EAA0-B05C-AD9E-41B9-C3B8D6AFFE49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15" creationId="{587D3757-4D01-B13D-6A4A-22A4AD755A8F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17" creationId="{3DEDDC10-2562-E11A-F16F-A7A87B404793}"/>
          </ac:spMkLst>
        </pc:spChg>
        <pc:spChg chg="add del mod">
          <ac:chgData name="Nuno Braz" userId="98dbbda011f9aa1e" providerId="LiveId" clId="{33A5BC05-ED94-4D0D-B022-C56B18069D15}" dt="2023-09-12T17:05:44.623" v="3180" actId="478"/>
          <ac:spMkLst>
            <pc:docMk/>
            <pc:sldMk cId="0" sldId="258"/>
            <ac:spMk id="19" creationId="{B7C05310-78B7-9301-EA88-5376A151C19B}"/>
          </ac:spMkLst>
        </pc:spChg>
        <pc:spChg chg="add del mod">
          <ac:chgData name="Nuno Braz" userId="98dbbda011f9aa1e" providerId="LiveId" clId="{33A5BC05-ED94-4D0D-B022-C56B18069D15}" dt="2023-09-12T17:05:49.354" v="3183" actId="478"/>
          <ac:spMkLst>
            <pc:docMk/>
            <pc:sldMk cId="0" sldId="258"/>
            <ac:spMk id="21" creationId="{8D4C80E0-7EC2-F86A-FAD3-6F1D13CC74B9}"/>
          </ac:spMkLst>
        </pc:spChg>
        <pc:spChg chg="add del mod">
          <ac:chgData name="Nuno Braz" userId="98dbbda011f9aa1e" providerId="LiveId" clId="{33A5BC05-ED94-4D0D-B022-C56B18069D15}" dt="2023-09-12T17:05:52.489" v="3185" actId="478"/>
          <ac:spMkLst>
            <pc:docMk/>
            <pc:sldMk cId="0" sldId="258"/>
            <ac:spMk id="23" creationId="{C08D9CFC-CCF9-D10B-C1BB-2C289C8E433A}"/>
          </ac:spMkLst>
        </pc:spChg>
        <pc:spChg chg="add del mod">
          <ac:chgData name="Nuno Braz" userId="98dbbda011f9aa1e" providerId="LiveId" clId="{33A5BC05-ED94-4D0D-B022-C56B18069D15}" dt="2023-09-12T17:05:57.880" v="3188" actId="478"/>
          <ac:spMkLst>
            <pc:docMk/>
            <pc:sldMk cId="0" sldId="258"/>
            <ac:spMk id="25" creationId="{759172B4-33BE-6223-670F-5F3D9E1E8D29}"/>
          </ac:spMkLst>
        </pc:spChg>
        <pc:spChg chg="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678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47.145" v="3181" actId="478"/>
          <ac:spMkLst>
            <pc:docMk/>
            <pc:sldMk cId="0" sldId="258"/>
            <ac:spMk id="679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0" creationId="{00000000-0000-0000-0000-000000000000}"/>
          </ac:spMkLst>
        </pc:spChg>
        <pc:spChg chg="mod">
          <ac:chgData name="Nuno Braz" userId="98dbbda011f9aa1e" providerId="LiveId" clId="{33A5BC05-ED94-4D0D-B022-C56B18069D15}" dt="2023-09-19T20:26:33.529" v="15745" actId="113"/>
          <ac:spMkLst>
            <pc:docMk/>
            <pc:sldMk cId="0" sldId="258"/>
            <ac:spMk id="681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2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3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4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50.349" v="3184" actId="478"/>
          <ac:spMkLst>
            <pc:docMk/>
            <pc:sldMk cId="0" sldId="258"/>
            <ac:spMk id="685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6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7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56.356" v="3187" actId="478"/>
          <ac:spMkLst>
            <pc:docMk/>
            <pc:sldMk cId="0" sldId="258"/>
            <ac:spMk id="688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89" creationId="{00000000-0000-0000-0000-000000000000}"/>
          </ac:spMkLst>
        </pc:spChg>
        <pc:spChg chg="del">
          <ac:chgData name="Nuno Braz" userId="98dbbda011f9aa1e" providerId="LiveId" clId="{33A5BC05-ED94-4D0D-B022-C56B18069D15}" dt="2023-09-12T17:05:39.392" v="3179" actId="478"/>
          <ac:spMkLst>
            <pc:docMk/>
            <pc:sldMk cId="0" sldId="258"/>
            <ac:spMk id="69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692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694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69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36.588" v="13686" actId="2711"/>
          <ac:spMkLst>
            <pc:docMk/>
            <pc:sldMk cId="0" sldId="258"/>
            <ac:spMk id="696" creationId="{00000000-0000-0000-0000-000000000000}"/>
          </ac:spMkLst>
        </pc:spChg>
        <pc:grpChg chg="add del mod">
          <ac:chgData name="Nuno Braz" userId="98dbbda011f9aa1e" providerId="LiveId" clId="{33A5BC05-ED94-4D0D-B022-C56B18069D15}" dt="2023-09-12T13:34:30.637" v="146" actId="207"/>
          <ac:grpSpMkLst>
            <pc:docMk/>
            <pc:sldMk cId="0" sldId="258"/>
            <ac:grpSpMk id="691" creationId="{00000000-0000-0000-0000-000000000000}"/>
          </ac:grpSpMkLst>
        </pc:grpChg>
        <pc:grpChg chg="mod">
          <ac:chgData name="Nuno Braz" userId="98dbbda011f9aa1e" providerId="LiveId" clId="{33A5BC05-ED94-4D0D-B022-C56B18069D15}" dt="2023-09-12T13:34:30.637" v="146" actId="207"/>
          <ac:grpSpMkLst>
            <pc:docMk/>
            <pc:sldMk cId="0" sldId="258"/>
            <ac:grpSpMk id="693" creationId="{00000000-0000-0000-0000-000000000000}"/>
          </ac:grpSpMkLst>
        </pc:grpChg>
      </pc:sldChg>
      <pc:sldChg chg="del ord modNotes">
        <pc:chgData name="Nuno Braz" userId="98dbbda011f9aa1e" providerId="LiveId" clId="{33A5BC05-ED94-4D0D-B022-C56B18069D15}" dt="2023-09-12T21:22:44.270" v="7716" actId="47"/>
        <pc:sldMkLst>
          <pc:docMk/>
          <pc:sldMk cId="0" sldId="259"/>
        </pc:sldMkLst>
      </pc:sldChg>
      <pc:sldChg chg="addSp delSp modSp del mod addAnim delAnim">
        <pc:chgData name="Nuno Braz" userId="98dbbda011f9aa1e" providerId="LiveId" clId="{33A5BC05-ED94-4D0D-B022-C56B18069D15}" dt="2023-09-16T14:48:10.549" v="15716" actId="47"/>
        <pc:sldMkLst>
          <pc:docMk/>
          <pc:sldMk cId="0" sldId="260"/>
        </pc:sldMkLst>
        <pc:spChg chg="add del">
          <ac:chgData name="Nuno Braz" userId="98dbbda011f9aa1e" providerId="LiveId" clId="{33A5BC05-ED94-4D0D-B022-C56B18069D15}" dt="2023-09-12T14:34:39.279" v="1356" actId="478"/>
          <ac:spMkLst>
            <pc:docMk/>
            <pc:sldMk cId="0" sldId="260"/>
            <ac:spMk id="732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275" v="1349" actId="478"/>
          <ac:spMkLst>
            <pc:docMk/>
            <pc:sldMk cId="0" sldId="260"/>
            <ac:spMk id="733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306" v="1350" actId="478"/>
          <ac:spMkLst>
            <pc:docMk/>
            <pc:sldMk cId="0" sldId="260"/>
            <ac:spMk id="734" creationId="{00000000-0000-0000-0000-000000000000}"/>
          </ac:spMkLst>
        </pc:spChg>
        <pc:spChg chg="add del mod">
          <ac:chgData name="Nuno Braz" userId="98dbbda011f9aa1e" providerId="LiveId" clId="{33A5BC05-ED94-4D0D-B022-C56B18069D15}" dt="2023-09-12T14:34:37.632" v="1344" actId="1076"/>
          <ac:spMkLst>
            <pc:docMk/>
            <pc:sldMk cId="0" sldId="260"/>
            <ac:spMk id="737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26.091" v="1340" actId="478"/>
          <ac:spMkLst>
            <pc:docMk/>
            <pc:sldMk cId="0" sldId="260"/>
            <ac:spMk id="751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40.123" v="1360" actId="478"/>
          <ac:spMkLst>
            <pc:docMk/>
            <pc:sldMk cId="0" sldId="260"/>
            <ac:spMk id="753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9.828" v="1359" actId="478"/>
          <ac:spMkLst>
            <pc:docMk/>
            <pc:sldMk cId="0" sldId="260"/>
            <ac:spMk id="754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40.627" v="1362" actId="478"/>
          <ac:spMkLst>
            <pc:docMk/>
            <pc:sldMk cId="0" sldId="260"/>
            <ac:spMk id="757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9.433" v="1357" actId="478"/>
          <ac:spMkLst>
            <pc:docMk/>
            <pc:sldMk cId="0" sldId="260"/>
            <ac:spMk id="758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40.357" v="1361" actId="478"/>
          <ac:spMkLst>
            <pc:docMk/>
            <pc:sldMk cId="0" sldId="260"/>
            <ac:spMk id="759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143" v="1345" actId="478"/>
          <ac:spMkLst>
            <pc:docMk/>
            <pc:sldMk cId="0" sldId="260"/>
            <ac:spMk id="760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176" v="1346" actId="478"/>
          <ac:spMkLst>
            <pc:docMk/>
            <pc:sldMk cId="0" sldId="260"/>
            <ac:spMk id="761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957" v="1354" actId="478"/>
          <ac:spMkLst>
            <pc:docMk/>
            <pc:sldMk cId="0" sldId="260"/>
            <ac:spMk id="763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782" v="1353" actId="478"/>
          <ac:spMkLst>
            <pc:docMk/>
            <pc:sldMk cId="0" sldId="260"/>
            <ac:spMk id="764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339" v="1351" actId="478"/>
          <ac:spMkLst>
            <pc:docMk/>
            <pc:sldMk cId="0" sldId="260"/>
            <ac:spMk id="765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242" v="1348" actId="478"/>
          <ac:spMkLst>
            <pc:docMk/>
            <pc:sldMk cId="0" sldId="260"/>
            <ac:spMk id="766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9.604" v="1358" actId="478"/>
          <ac:spMkLst>
            <pc:docMk/>
            <pc:sldMk cId="0" sldId="260"/>
            <ac:spMk id="767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9.109" v="1355" actId="478"/>
          <ac:spMkLst>
            <pc:docMk/>
            <pc:sldMk cId="0" sldId="260"/>
            <ac:spMk id="768" creationId="{00000000-0000-0000-0000-000000000000}"/>
          </ac:spMkLst>
        </pc:spChg>
        <pc:spChg chg="add del">
          <ac:chgData name="Nuno Braz" userId="98dbbda011f9aa1e" providerId="LiveId" clId="{33A5BC05-ED94-4D0D-B022-C56B18069D15}" dt="2023-09-12T14:34:38.209" v="1347" actId="478"/>
          <ac:spMkLst>
            <pc:docMk/>
            <pc:sldMk cId="0" sldId="260"/>
            <ac:spMk id="769" creationId="{00000000-0000-0000-0000-000000000000}"/>
          </ac:spMkLst>
        </pc:spChg>
        <pc:grpChg chg="add del mod">
          <ac:chgData name="Nuno Braz" userId="98dbbda011f9aa1e" providerId="LiveId" clId="{33A5BC05-ED94-4D0D-B022-C56B18069D15}" dt="2023-09-12T14:34:38.373" v="1352" actId="1076"/>
          <ac:grpSpMkLst>
            <pc:docMk/>
            <pc:sldMk cId="0" sldId="260"/>
            <ac:grpSpMk id="720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2"/>
        </pc:sldMkLst>
      </pc:sldChg>
      <pc:sldChg chg="modSp del mod">
        <pc:chgData name="Nuno Braz" userId="98dbbda011f9aa1e" providerId="LiveId" clId="{33A5BC05-ED94-4D0D-B022-C56B18069D15}" dt="2023-09-16T14:48:10.549" v="15716" actId="47"/>
        <pc:sldMkLst>
          <pc:docMk/>
          <pc:sldMk cId="0" sldId="263"/>
        </pc:sldMkLst>
        <pc:spChg chg="mod">
          <ac:chgData name="Nuno Braz" userId="98dbbda011f9aa1e" providerId="LiveId" clId="{33A5BC05-ED94-4D0D-B022-C56B18069D15}" dt="2023-09-12T20:52:54.319" v="6417" actId="207"/>
          <ac:spMkLst>
            <pc:docMk/>
            <pc:sldMk cId="0" sldId="263"/>
            <ac:spMk id="929" creationId="{00000000-0000-0000-0000-000000000000}"/>
          </ac:spMkLst>
        </pc:spChg>
        <pc:spChg chg="mod">
          <ac:chgData name="Nuno Braz" userId="98dbbda011f9aa1e" providerId="LiveId" clId="{33A5BC05-ED94-4D0D-B022-C56B18069D15}" dt="2023-09-12T20:52:42.789" v="6415" actId="207"/>
          <ac:spMkLst>
            <pc:docMk/>
            <pc:sldMk cId="0" sldId="263"/>
            <ac:spMk id="935" creationId="{00000000-0000-0000-0000-000000000000}"/>
          </ac:spMkLst>
        </pc:spChg>
        <pc:spChg chg="mod">
          <ac:chgData name="Nuno Braz" userId="98dbbda011f9aa1e" providerId="LiveId" clId="{33A5BC05-ED94-4D0D-B022-C56B18069D15}" dt="2023-09-12T20:52:58.056" v="6418" actId="207"/>
          <ac:spMkLst>
            <pc:docMk/>
            <pc:sldMk cId="0" sldId="263"/>
            <ac:spMk id="941" creationId="{00000000-0000-0000-0000-000000000000}"/>
          </ac:spMkLst>
        </pc:spChg>
        <pc:spChg chg="mod">
          <ac:chgData name="Nuno Braz" userId="98dbbda011f9aa1e" providerId="LiveId" clId="{33A5BC05-ED94-4D0D-B022-C56B18069D15}" dt="2023-09-12T20:53:30.607" v="6432" actId="20577"/>
          <ac:spMkLst>
            <pc:docMk/>
            <pc:sldMk cId="0" sldId="263"/>
            <ac:spMk id="946" creationId="{00000000-0000-0000-0000-000000000000}"/>
          </ac:spMkLst>
        </pc:spChg>
        <pc:grpChg chg="mod">
          <ac:chgData name="Nuno Braz" userId="98dbbda011f9aa1e" providerId="LiveId" clId="{33A5BC05-ED94-4D0D-B022-C56B18069D15}" dt="2023-09-12T20:52:27.703" v="6413" actId="1076"/>
          <ac:grpSpMkLst>
            <pc:docMk/>
            <pc:sldMk cId="0" sldId="263"/>
            <ac:grpSpMk id="927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7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69"/>
        </pc:sldMkLst>
      </pc:sldChg>
      <pc:sldChg chg="addSp delSp modSp mod ord delAnim modNotes">
        <pc:chgData name="Nuno Braz" userId="98dbbda011f9aa1e" providerId="LiveId" clId="{33A5BC05-ED94-4D0D-B022-C56B18069D15}" dt="2023-09-19T20:31:08.751" v="15784" actId="255"/>
        <pc:sldMkLst>
          <pc:docMk/>
          <pc:sldMk cId="0" sldId="270"/>
        </pc:sldMkLst>
        <pc:spChg chg="add del mod">
          <ac:chgData name="Nuno Braz" userId="98dbbda011f9aa1e" providerId="LiveId" clId="{33A5BC05-ED94-4D0D-B022-C56B18069D15}" dt="2023-09-13T18:27:22.340" v="10635" actId="478"/>
          <ac:spMkLst>
            <pc:docMk/>
            <pc:sldMk cId="0" sldId="270"/>
            <ac:spMk id="2" creationId="{6BB36544-0072-E881-6184-2DC4108A4923}"/>
          </ac:spMkLst>
        </pc:spChg>
        <pc:spChg chg="add mod">
          <ac:chgData name="Nuno Braz" userId="98dbbda011f9aa1e" providerId="LiveId" clId="{33A5BC05-ED94-4D0D-B022-C56B18069D15}" dt="2023-09-13T18:27:22.669" v="10636"/>
          <ac:spMkLst>
            <pc:docMk/>
            <pc:sldMk cId="0" sldId="270"/>
            <ac:spMk id="3" creationId="{330CCA4D-DD75-1DB3-1E9C-648AE668E5EE}"/>
          </ac:spMkLst>
        </pc:spChg>
        <pc:spChg chg="add mod">
          <ac:chgData name="Nuno Braz" userId="98dbbda011f9aa1e" providerId="LiveId" clId="{33A5BC05-ED94-4D0D-B022-C56B18069D15}" dt="2023-09-14T09:20:38.615" v="13519" actId="20577"/>
          <ac:spMkLst>
            <pc:docMk/>
            <pc:sldMk cId="0" sldId="270"/>
            <ac:spMk id="4" creationId="{224F5D71-CCC0-4DF0-A6FC-DABE77EB6D75}"/>
          </ac:spMkLst>
        </pc:spChg>
        <pc:spChg chg="mod">
          <ac:chgData name="Nuno Braz" userId="98dbbda011f9aa1e" providerId="LiveId" clId="{33A5BC05-ED94-4D0D-B022-C56B18069D15}" dt="2023-09-12T17:06:11.671" v="3192" actId="113"/>
          <ac:spMkLst>
            <pc:docMk/>
            <pc:sldMk cId="0" sldId="270"/>
            <ac:spMk id="1370" creationId="{00000000-0000-0000-0000-000000000000}"/>
          </ac:spMkLst>
        </pc:spChg>
        <pc:spChg chg="mod">
          <ac:chgData name="Nuno Braz" userId="98dbbda011f9aa1e" providerId="LiveId" clId="{33A5BC05-ED94-4D0D-B022-C56B18069D15}" dt="2023-09-19T20:31:08.751" v="15784" actId="255"/>
          <ac:spMkLst>
            <pc:docMk/>
            <pc:sldMk cId="0" sldId="270"/>
            <ac:spMk id="1371" creationId="{00000000-0000-0000-0000-000000000000}"/>
          </ac:spMkLst>
        </pc:spChg>
        <pc:grpChg chg="mod">
          <ac:chgData name="Nuno Braz" userId="98dbbda011f9aa1e" providerId="LiveId" clId="{33A5BC05-ED94-4D0D-B022-C56B18069D15}" dt="2023-09-12T15:56:59.478" v="2936" actId="1076"/>
          <ac:grpSpMkLst>
            <pc:docMk/>
            <pc:sldMk cId="0" sldId="270"/>
            <ac:grpSpMk id="1364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4:41:13.779" v="1427" actId="478"/>
          <ac:grpSpMkLst>
            <pc:docMk/>
            <pc:sldMk cId="0" sldId="270"/>
            <ac:grpSpMk id="1372" creationId="{00000000-0000-0000-0000-000000000000}"/>
          </ac:grpSpMkLst>
        </pc:grpChg>
      </pc:sldChg>
      <pc:sldChg chg="addSp delSp modSp add del mod ord modNotes">
        <pc:chgData name="Nuno Braz" userId="98dbbda011f9aa1e" providerId="LiveId" clId="{33A5BC05-ED94-4D0D-B022-C56B18069D15}" dt="2023-09-16T09:45:49.738" v="13688" actId="113"/>
        <pc:sldMkLst>
          <pc:docMk/>
          <pc:sldMk cId="0" sldId="271"/>
        </pc:sldMkLst>
        <pc:spChg chg="add 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2" creationId="{BC47FABA-C75F-0F78-8324-70198F450C6A}"/>
          </ac:spMkLst>
        </pc:spChg>
        <pc:spChg chg="add del mod">
          <ac:chgData name="Nuno Braz" userId="98dbbda011f9aa1e" providerId="LiveId" clId="{33A5BC05-ED94-4D0D-B022-C56B18069D15}" dt="2023-09-12T14:14:31.543" v="453"/>
          <ac:spMkLst>
            <pc:docMk/>
            <pc:sldMk cId="0" sldId="271"/>
            <ac:spMk id="2" creationId="{E9D36167-AF77-C91E-5329-6E1496896B97}"/>
          </ac:spMkLst>
        </pc:spChg>
        <pc:spChg chg="add 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3" creationId="{CC608A31-5606-72FC-9284-96B4FA7C724E}"/>
          </ac:spMkLst>
        </pc:spChg>
        <pc:spChg chg="add del mod">
          <ac:chgData name="Nuno Braz" userId="98dbbda011f9aa1e" providerId="LiveId" clId="{33A5BC05-ED94-4D0D-B022-C56B18069D15}" dt="2023-09-12T14:15:27.902" v="519" actId="478"/>
          <ac:spMkLst>
            <pc:docMk/>
            <pc:sldMk cId="0" sldId="271"/>
            <ac:spMk id="4" creationId="{021DD8B2-F46A-A296-231D-E9BC302B9C08}"/>
          </ac:spMkLst>
        </pc:spChg>
        <pc:spChg chg="add del mod">
          <ac:chgData name="Nuno Braz" userId="98dbbda011f9aa1e" providerId="LiveId" clId="{33A5BC05-ED94-4D0D-B022-C56B18069D15}" dt="2023-09-12T14:17:37.459" v="730" actId="478"/>
          <ac:spMkLst>
            <pc:docMk/>
            <pc:sldMk cId="0" sldId="271"/>
            <ac:spMk id="6" creationId="{F9F05A12-A56F-3DFA-2F00-490549410435}"/>
          </ac:spMkLst>
        </pc:spChg>
        <pc:spChg chg="mod">
          <ac:chgData name="Nuno Braz" userId="98dbbda011f9aa1e" providerId="LiveId" clId="{33A5BC05-ED94-4D0D-B022-C56B18069D15}" dt="2023-09-12T14:18:27.209" v="814"/>
          <ac:spMkLst>
            <pc:docMk/>
            <pc:sldMk cId="0" sldId="271"/>
            <ac:spMk id="8" creationId="{7CFDE383-C887-D8BC-D5E6-E3744903C929}"/>
          </ac:spMkLst>
        </pc:spChg>
        <pc:spChg chg="mod">
          <ac:chgData name="Nuno Braz" userId="98dbbda011f9aa1e" providerId="LiveId" clId="{33A5BC05-ED94-4D0D-B022-C56B18069D15}" dt="2023-09-12T14:18:27.209" v="814"/>
          <ac:spMkLst>
            <pc:docMk/>
            <pc:sldMk cId="0" sldId="271"/>
            <ac:spMk id="9" creationId="{46399187-F102-8E59-304D-043F7718810C}"/>
          </ac:spMkLst>
        </pc:spChg>
        <pc:spChg chg="mod">
          <ac:chgData name="Nuno Braz" userId="98dbbda011f9aa1e" providerId="LiveId" clId="{33A5BC05-ED94-4D0D-B022-C56B18069D15}" dt="2023-09-12T14:18:27.209" v="814"/>
          <ac:spMkLst>
            <pc:docMk/>
            <pc:sldMk cId="0" sldId="271"/>
            <ac:spMk id="10" creationId="{416BD9BF-3A0A-E30E-9576-2BECCB35F2CC}"/>
          </ac:spMkLst>
        </pc:spChg>
        <pc:spChg chg="mod">
          <ac:chgData name="Nuno Braz" userId="98dbbda011f9aa1e" providerId="LiveId" clId="{33A5BC05-ED94-4D0D-B022-C56B18069D15}" dt="2023-09-12T14:18:27.209" v="814"/>
          <ac:spMkLst>
            <pc:docMk/>
            <pc:sldMk cId="0" sldId="271"/>
            <ac:spMk id="11" creationId="{2A90B5F8-6152-325D-E994-345E5DCD0527}"/>
          </ac:spMkLst>
        </pc:spChg>
        <pc:spChg chg="mod">
          <ac:chgData name="Nuno Braz" userId="98dbbda011f9aa1e" providerId="LiveId" clId="{33A5BC05-ED94-4D0D-B022-C56B18069D15}" dt="2023-09-12T14:18:27.209" v="814"/>
          <ac:spMkLst>
            <pc:docMk/>
            <pc:sldMk cId="0" sldId="271"/>
            <ac:spMk id="12" creationId="{71D0DC81-74BD-4FFB-FB97-15CE92576DF2}"/>
          </ac:spMkLst>
        </pc:spChg>
        <pc:spChg chg="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4" creationId="{FCE536F3-2010-D310-A984-A6CF82CF71F8}"/>
          </ac:spMkLst>
        </pc:spChg>
        <pc:spChg chg="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5" creationId="{80C50FB4-6ADE-9646-9DAA-4ED0429928AC}"/>
          </ac:spMkLst>
        </pc:spChg>
        <pc:spChg chg="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6" creationId="{25B73C36-E23C-7EED-BD77-2B662592AEFB}"/>
          </ac:spMkLst>
        </pc:spChg>
        <pc:spChg chg="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7" creationId="{9299A84F-39AD-9ED9-5E2F-E57356B5F87B}"/>
          </ac:spMkLst>
        </pc:spChg>
        <pc:spChg chg="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8" creationId="{925414C1-DE7B-2E8A-FF73-870BDE229B33}"/>
          </ac:spMkLst>
        </pc:spChg>
        <pc:spChg chg="add mod">
          <ac:chgData name="Nuno Braz" userId="98dbbda011f9aa1e" providerId="LiveId" clId="{33A5BC05-ED94-4D0D-B022-C56B18069D15}" dt="2023-09-12T14:18:35.007" v="819" actId="571"/>
          <ac:spMkLst>
            <pc:docMk/>
            <pc:sldMk cId="0" sldId="271"/>
            <ac:spMk id="19" creationId="{137AA734-4CAE-11D0-3080-31B989734224}"/>
          </ac:spMkLst>
        </pc:spChg>
        <pc:spChg chg="mod">
          <ac:chgData name="Nuno Braz" userId="98dbbda011f9aa1e" providerId="LiveId" clId="{33A5BC05-ED94-4D0D-B022-C56B18069D15}" dt="2023-09-12T14:18:36.795" v="820"/>
          <ac:spMkLst>
            <pc:docMk/>
            <pc:sldMk cId="0" sldId="271"/>
            <ac:spMk id="21" creationId="{16D0F196-8E60-7D0F-652F-D9C38439EE7D}"/>
          </ac:spMkLst>
        </pc:spChg>
        <pc:spChg chg="mod">
          <ac:chgData name="Nuno Braz" userId="98dbbda011f9aa1e" providerId="LiveId" clId="{33A5BC05-ED94-4D0D-B022-C56B18069D15}" dt="2023-09-12T14:18:36.795" v="820"/>
          <ac:spMkLst>
            <pc:docMk/>
            <pc:sldMk cId="0" sldId="271"/>
            <ac:spMk id="22" creationId="{60D2C7EB-A665-5490-5AE7-F37E987F8491}"/>
          </ac:spMkLst>
        </pc:spChg>
        <pc:spChg chg="mod">
          <ac:chgData name="Nuno Braz" userId="98dbbda011f9aa1e" providerId="LiveId" clId="{33A5BC05-ED94-4D0D-B022-C56B18069D15}" dt="2023-09-12T14:18:36.795" v="820"/>
          <ac:spMkLst>
            <pc:docMk/>
            <pc:sldMk cId="0" sldId="271"/>
            <ac:spMk id="23" creationId="{88FB02F7-5695-1558-AB31-2E086C936F16}"/>
          </ac:spMkLst>
        </pc:spChg>
        <pc:spChg chg="mod">
          <ac:chgData name="Nuno Braz" userId="98dbbda011f9aa1e" providerId="LiveId" clId="{33A5BC05-ED94-4D0D-B022-C56B18069D15}" dt="2023-09-12T14:18:36.795" v="820"/>
          <ac:spMkLst>
            <pc:docMk/>
            <pc:sldMk cId="0" sldId="271"/>
            <ac:spMk id="24" creationId="{3FA9FB8B-1356-CD9F-6678-CA4F23D89B24}"/>
          </ac:spMkLst>
        </pc:spChg>
        <pc:spChg chg="mod">
          <ac:chgData name="Nuno Braz" userId="98dbbda011f9aa1e" providerId="LiveId" clId="{33A5BC05-ED94-4D0D-B022-C56B18069D15}" dt="2023-09-12T14:18:36.795" v="820"/>
          <ac:spMkLst>
            <pc:docMk/>
            <pc:sldMk cId="0" sldId="271"/>
            <ac:spMk id="25" creationId="{AD97FECA-FABA-DEC2-BAAD-3ECC43C00B59}"/>
          </ac:spMkLst>
        </pc:spChg>
        <pc:spChg chg="add del mod">
          <ac:chgData name="Nuno Braz" userId="98dbbda011f9aa1e" providerId="LiveId" clId="{33A5BC05-ED94-4D0D-B022-C56B18069D15}" dt="2023-09-12T14:18:54.512" v="824" actId="478"/>
          <ac:spMkLst>
            <pc:docMk/>
            <pc:sldMk cId="0" sldId="271"/>
            <ac:spMk id="26" creationId="{64030628-9C21-6E4F-A61B-0F9DB5687549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28" creationId="{258EAA55-C1B7-6856-E5E9-FB4A52A12271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29" creationId="{80E058C3-DF5C-F008-5A4E-27C4B872CAAE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30" creationId="{8DF8C169-B299-E680-404B-FC2B7D4436E1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31" creationId="{8B6DC186-5F98-3002-15B5-6426CF90BA4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32" creationId="{1A2099CC-939E-4BF4-3FBA-088A587E333A}"/>
          </ac:spMkLst>
        </pc:spChg>
        <pc:spChg chg="add 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33" creationId="{EA7D8576-8807-8061-2D80-C49AAE1CB254}"/>
          </ac:spMkLst>
        </pc:spChg>
        <pc:spChg chg="add mod">
          <ac:chgData name="Nuno Braz" userId="98dbbda011f9aa1e" providerId="LiveId" clId="{33A5BC05-ED94-4D0D-B022-C56B18069D15}" dt="2023-09-12T16:57:29.658" v="3063" actId="20577"/>
          <ac:spMkLst>
            <pc:docMk/>
            <pc:sldMk cId="0" sldId="271"/>
            <ac:spMk id="34" creationId="{B8E0F3C6-3CB5-BEB4-BE07-1FC877FC3081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4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4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5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5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52" creationId="{00000000-0000-0000-0000-000000000000}"/>
          </ac:spMkLst>
        </pc:spChg>
        <pc:spChg chg="del">
          <ac:chgData name="Nuno Braz" userId="98dbbda011f9aa1e" providerId="LiveId" clId="{33A5BC05-ED94-4D0D-B022-C56B18069D15}" dt="2023-09-12T14:15:23.150" v="515" actId="478"/>
          <ac:spMkLst>
            <pc:docMk/>
            <pc:sldMk cId="0" sldId="271"/>
            <ac:spMk id="1459" creationId="{00000000-0000-0000-0000-000000000000}"/>
          </ac:spMkLst>
        </pc:spChg>
        <pc:spChg chg="del">
          <ac:chgData name="Nuno Braz" userId="98dbbda011f9aa1e" providerId="LiveId" clId="{33A5BC05-ED94-4D0D-B022-C56B18069D15}" dt="2023-09-12T14:15:23.762" v="516" actId="478"/>
          <ac:spMkLst>
            <pc:docMk/>
            <pc:sldMk cId="0" sldId="271"/>
            <ac:spMk id="1460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15:25.021" v="518" actId="478"/>
          <ac:spMkLst>
            <pc:docMk/>
            <pc:sldMk cId="0" sldId="271"/>
            <ac:spMk id="146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63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64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6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67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68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4:17:35.384" v="729" actId="478"/>
          <ac:spMkLst>
            <pc:docMk/>
            <pc:sldMk cId="0" sldId="271"/>
            <ac:spMk id="146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5.698" v="13687" actId="2711"/>
          <ac:spMkLst>
            <pc:docMk/>
            <pc:sldMk cId="0" sldId="271"/>
            <ac:spMk id="147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49.738" v="13688" actId="113"/>
          <ac:spMkLst>
            <pc:docMk/>
            <pc:sldMk cId="0" sldId="271"/>
            <ac:spMk id="1471" creationId="{00000000-0000-0000-0000-000000000000}"/>
          </ac:spMkLst>
        </pc:spChg>
        <pc:grpChg chg="add del mod">
          <ac:chgData name="Nuno Braz" userId="98dbbda011f9aa1e" providerId="LiveId" clId="{33A5BC05-ED94-4D0D-B022-C56B18069D15}" dt="2023-09-12T14:18:32.423" v="817"/>
          <ac:grpSpMkLst>
            <pc:docMk/>
            <pc:sldMk cId="0" sldId="271"/>
            <ac:grpSpMk id="7" creationId="{DCA2D664-D26E-E4CB-A4B3-D0B49E683DFA}"/>
          </ac:grpSpMkLst>
        </pc:grpChg>
        <pc:grpChg chg="add mod">
          <ac:chgData name="Nuno Braz" userId="98dbbda011f9aa1e" providerId="LiveId" clId="{33A5BC05-ED94-4D0D-B022-C56B18069D15}" dt="2023-09-12T14:18:35.007" v="819" actId="571"/>
          <ac:grpSpMkLst>
            <pc:docMk/>
            <pc:sldMk cId="0" sldId="271"/>
            <ac:grpSpMk id="13" creationId="{370D9FD3-391C-A38C-6EB7-B5A531AA3915}"/>
          </ac:grpSpMkLst>
        </pc:grpChg>
        <pc:grpChg chg="add del mod">
          <ac:chgData name="Nuno Braz" userId="98dbbda011f9aa1e" providerId="LiveId" clId="{33A5BC05-ED94-4D0D-B022-C56B18069D15}" dt="2023-09-12T14:18:52.750" v="823" actId="478"/>
          <ac:grpSpMkLst>
            <pc:docMk/>
            <pc:sldMk cId="0" sldId="271"/>
            <ac:grpSpMk id="20" creationId="{3CE7EA25-D1DA-09E5-748B-70229799D07D}"/>
          </ac:grpSpMkLst>
        </pc:grpChg>
        <pc:grpChg chg="add mod">
          <ac:chgData name="Nuno Braz" userId="98dbbda011f9aa1e" providerId="LiveId" clId="{33A5BC05-ED94-4D0D-B022-C56B18069D15}" dt="2023-09-12T14:24:05.246" v="1160" actId="14100"/>
          <ac:grpSpMkLst>
            <pc:docMk/>
            <pc:sldMk cId="0" sldId="271"/>
            <ac:grpSpMk id="27" creationId="{8DE2EF3C-BCAF-CD74-8C73-CB8C5529DE60}"/>
          </ac:grpSpMkLst>
        </pc:grpChg>
        <pc:grpChg chg="mod">
          <ac:chgData name="Nuno Braz" userId="98dbbda011f9aa1e" providerId="LiveId" clId="{33A5BC05-ED94-4D0D-B022-C56B18069D15}" dt="2023-09-12T14:24:01.946" v="1159" actId="14100"/>
          <ac:grpSpMkLst>
            <pc:docMk/>
            <pc:sldMk cId="0" sldId="271"/>
            <ac:grpSpMk id="1447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4:17:34.428" v="727" actId="478"/>
          <ac:grpSpMkLst>
            <pc:docMk/>
            <pc:sldMk cId="0" sldId="271"/>
            <ac:grpSpMk id="1453" creationId="{00000000-0000-0000-0000-000000000000}"/>
          </ac:grpSpMkLst>
        </pc:grpChg>
        <pc:graphicFrameChg chg="add">
          <ac:chgData name="Nuno Braz" userId="98dbbda011f9aa1e" providerId="LiveId" clId="{33A5BC05-ED94-4D0D-B022-C56B18069D15}" dt="2023-09-12T17:00:31.952" v="3094"/>
          <ac:graphicFrameMkLst>
            <pc:docMk/>
            <pc:sldMk cId="0" sldId="271"/>
            <ac:graphicFrameMk id="35" creationId="{D11B5D86-53CC-1CF2-FFDE-088ACCD69070}"/>
          </ac:graphicFrameMkLst>
        </pc:graphicFrameChg>
      </pc:sldChg>
      <pc:sldChg chg="addSp delSp modSp mod ord delAnim modNotes">
        <pc:chgData name="Nuno Braz" userId="98dbbda011f9aa1e" providerId="LiveId" clId="{33A5BC05-ED94-4D0D-B022-C56B18069D15}" dt="2023-09-20T08:19:04.719" v="15828" actId="207"/>
        <pc:sldMkLst>
          <pc:docMk/>
          <pc:sldMk cId="0" sldId="272"/>
        </pc:sldMkLst>
        <pc:spChg chg="add mod">
          <ac:chgData name="Nuno Braz" userId="98dbbda011f9aa1e" providerId="LiveId" clId="{33A5BC05-ED94-4D0D-B022-C56B18069D15}" dt="2023-09-12T17:01:14.524" v="3100" actId="20577"/>
          <ac:spMkLst>
            <pc:docMk/>
            <pc:sldMk cId="0" sldId="272"/>
            <ac:spMk id="2" creationId="{9FED2FB3-EA47-C6C8-A783-51C6CFCA186B}"/>
          </ac:spMkLst>
        </pc:spChg>
        <pc:spChg chg="add del mod">
          <ac:chgData name="Nuno Braz" userId="98dbbda011f9aa1e" providerId="LiveId" clId="{33A5BC05-ED94-4D0D-B022-C56B18069D15}" dt="2023-09-16T09:43:17.275" v="13666" actId="478"/>
          <ac:spMkLst>
            <pc:docMk/>
            <pc:sldMk cId="0" sldId="272"/>
            <ac:spMk id="3" creationId="{681E560A-E1A1-EB56-D623-39399B7CAAD2}"/>
          </ac:spMkLst>
        </pc:spChg>
        <pc:spChg chg="add mod">
          <ac:chgData name="Nuno Braz" userId="98dbbda011f9aa1e" providerId="LiveId" clId="{33A5BC05-ED94-4D0D-B022-C56B18069D15}" dt="2023-09-12T17:16:33.772" v="3799" actId="113"/>
          <ac:spMkLst>
            <pc:docMk/>
            <pc:sldMk cId="0" sldId="272"/>
            <ac:spMk id="4" creationId="{62839FD5-4D11-1104-5025-12D0C76506A4}"/>
          </ac:spMkLst>
        </pc:spChg>
        <pc:spChg chg="add mod">
          <ac:chgData name="Nuno Braz" userId="98dbbda011f9aa1e" providerId="LiveId" clId="{33A5BC05-ED94-4D0D-B022-C56B18069D15}" dt="2023-09-16T09:43:17.616" v="13667"/>
          <ac:spMkLst>
            <pc:docMk/>
            <pc:sldMk cId="0" sldId="272"/>
            <ac:spMk id="5" creationId="{B9C1325F-2AD9-5669-23E9-D6477041B271}"/>
          </ac:spMkLst>
        </pc:spChg>
        <pc:spChg chg="add mod">
          <ac:chgData name="Nuno Braz" userId="98dbbda011f9aa1e" providerId="LiveId" clId="{33A5BC05-ED94-4D0D-B022-C56B18069D15}" dt="2023-09-16T14:48:41.560" v="15722" actId="20577"/>
          <ac:spMkLst>
            <pc:docMk/>
            <pc:sldMk cId="0" sldId="272"/>
            <ac:spMk id="6" creationId="{CA0DA7E0-6C0C-B665-7319-E39ED094D9AE}"/>
          </ac:spMkLst>
        </pc:spChg>
        <pc:spChg chg="mod">
          <ac:chgData name="Nuno Braz" userId="98dbbda011f9aa1e" providerId="LiveId" clId="{33A5BC05-ED94-4D0D-B022-C56B18069D15}" dt="2023-09-20T08:19:04.719" v="15828" actId="207"/>
          <ac:spMkLst>
            <pc:docMk/>
            <pc:sldMk cId="0" sldId="272"/>
            <ac:spMk id="1476" creationId="{00000000-0000-0000-0000-000000000000}"/>
          </ac:spMkLst>
        </pc:spChg>
        <pc:spChg chg="mod">
          <ac:chgData name="Nuno Braz" userId="98dbbda011f9aa1e" providerId="LiveId" clId="{33A5BC05-ED94-4D0D-B022-C56B18069D15}" dt="2023-09-12T17:13:07.792" v="3569" actId="255"/>
          <ac:spMkLst>
            <pc:docMk/>
            <pc:sldMk cId="0" sldId="272"/>
            <ac:spMk id="1477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7:08:52.587" v="3405" actId="478"/>
          <ac:spMkLst>
            <pc:docMk/>
            <pc:sldMk cId="0" sldId="272"/>
            <ac:spMk id="1478" creationId="{00000000-0000-0000-0000-000000000000}"/>
          </ac:spMkLst>
        </pc:spChg>
        <pc:spChg chg="mod">
          <ac:chgData name="Nuno Braz" userId="98dbbda011f9aa1e" providerId="LiveId" clId="{33A5BC05-ED94-4D0D-B022-C56B18069D15}" dt="2023-09-12T17:07:56.488" v="3320" actId="1035"/>
          <ac:spMkLst>
            <pc:docMk/>
            <pc:sldMk cId="0" sldId="272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2T17:02:29.037" v="3132" actId="123"/>
          <ac:spMkLst>
            <pc:docMk/>
            <pc:sldMk cId="0" sldId="272"/>
            <ac:spMk id="1480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7:02:39.826" v="3135" actId="478"/>
          <ac:spMkLst>
            <pc:docMk/>
            <pc:sldMk cId="0" sldId="272"/>
            <ac:spMk id="1481" creationId="{00000000-0000-0000-0000-000000000000}"/>
          </ac:spMkLst>
        </pc:spChg>
        <pc:spChg chg="del">
          <ac:chgData name="Nuno Braz" userId="98dbbda011f9aa1e" providerId="LiveId" clId="{33A5BC05-ED94-4D0D-B022-C56B18069D15}" dt="2023-09-12T17:02:39.091" v="3133" actId="478"/>
          <ac:spMkLst>
            <pc:docMk/>
            <pc:sldMk cId="0" sldId="272"/>
            <ac:spMk id="1484" creationId="{00000000-0000-0000-0000-000000000000}"/>
          </ac:spMkLst>
        </pc:spChg>
        <pc:cxnChg chg="del mod">
          <ac:chgData name="Nuno Braz" userId="98dbbda011f9aa1e" providerId="LiveId" clId="{33A5BC05-ED94-4D0D-B022-C56B18069D15}" dt="2023-09-12T17:02:39.091" v="3133" actId="478"/>
          <ac:cxnSpMkLst>
            <pc:docMk/>
            <pc:sldMk cId="0" sldId="272"/>
            <ac:cxnSpMk id="1482" creationId="{00000000-0000-0000-0000-000000000000}"/>
          </ac:cxnSpMkLst>
        </pc:cxnChg>
        <pc:cxnChg chg="mod">
          <ac:chgData name="Nuno Braz" userId="98dbbda011f9aa1e" providerId="LiveId" clId="{33A5BC05-ED94-4D0D-B022-C56B18069D15}" dt="2023-09-12T17:08:13.282" v="3377" actId="1036"/>
          <ac:cxnSpMkLst>
            <pc:docMk/>
            <pc:sldMk cId="0" sldId="272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17:02:39.091" v="3133" actId="478"/>
          <ac:cxnSpMkLst>
            <pc:docMk/>
            <pc:sldMk cId="0" sldId="272"/>
            <ac:cxnSpMk id="1485" creationId="{00000000-0000-0000-0000-000000000000}"/>
          </ac:cxnSpMkLst>
        </pc:cxnChg>
        <pc:cxnChg chg="mod">
          <ac:chgData name="Nuno Braz" userId="98dbbda011f9aa1e" providerId="LiveId" clId="{33A5BC05-ED94-4D0D-B022-C56B18069D15}" dt="2023-09-12T17:09:31.881" v="3423" actId="1035"/>
          <ac:cxnSpMkLst>
            <pc:docMk/>
            <pc:sldMk cId="0" sldId="272"/>
            <ac:cxnSpMk id="1486" creationId="{00000000-0000-0000-0000-000000000000}"/>
          </ac:cxnSpMkLst>
        </pc:cxn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7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7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75"/>
        </pc:sldMkLst>
      </pc:sldChg>
      <pc:sldChg chg="addSp delSp modSp mod ord modNotes">
        <pc:chgData name="Nuno Braz" userId="98dbbda011f9aa1e" providerId="LiveId" clId="{33A5BC05-ED94-4D0D-B022-C56B18069D15}" dt="2023-09-16T09:46:18.241" v="13693" actId="2711"/>
        <pc:sldMkLst>
          <pc:docMk/>
          <pc:sldMk cId="0" sldId="276"/>
        </pc:sldMkLst>
        <pc:spChg chg="add del mod">
          <ac:chgData name="Nuno Braz" userId="98dbbda011f9aa1e" providerId="LiveId" clId="{33A5BC05-ED94-4D0D-B022-C56B18069D15}" dt="2023-09-12T20:26:56.376" v="6072"/>
          <ac:spMkLst>
            <pc:docMk/>
            <pc:sldMk cId="0" sldId="276"/>
            <ac:spMk id="2" creationId="{C55D88B5-4E0D-93BA-7744-63E2FB5BA6A6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3" creationId="{0F6ADD40-BEA5-40A6-AFE8-413BF37D343D}"/>
          </ac:spMkLst>
        </pc:spChg>
        <pc:spChg chg="add del mod">
          <ac:chgData name="Nuno Braz" userId="98dbbda011f9aa1e" providerId="LiveId" clId="{33A5BC05-ED94-4D0D-B022-C56B18069D15}" dt="2023-09-13T17:58:14.283" v="10472" actId="478"/>
          <ac:spMkLst>
            <pc:docMk/>
            <pc:sldMk cId="0" sldId="276"/>
            <ac:spMk id="4" creationId="{5F1FBED1-2191-8F5B-FD46-78E17B6A323B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5" creationId="{D7EAB26C-0C81-5B7C-101E-CFADC797F309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7" creationId="{85A6CA7F-F9F2-6F9E-61F6-824E457C7F3A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9" creationId="{C4C03F7D-5A9C-BD79-79F6-70FFF2CF251E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11" creationId="{B5A774A5-2E94-CC9E-6E92-3734C11ABB91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13" creationId="{374C3410-CB6B-C034-5FEC-DE00BA88A805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15" creationId="{8E58E2F3-67A7-D2FC-D7B2-7836B35E7888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17" creationId="{0A036486-9B4B-F5BA-B25E-36B7CAD94ABE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19" creationId="{57EF7E28-6966-0D55-A339-C3C8EC61C3EA}"/>
          </ac:spMkLst>
        </pc:spChg>
        <pc:spChg chg="add del mod">
          <ac:chgData name="Nuno Braz" userId="98dbbda011f9aa1e" providerId="LiveId" clId="{33A5BC05-ED94-4D0D-B022-C56B18069D15}" dt="2023-09-13T17:49:43.320" v="9905" actId="478"/>
          <ac:spMkLst>
            <pc:docMk/>
            <pc:sldMk cId="0" sldId="276"/>
            <ac:spMk id="21" creationId="{0D5BF29B-CA89-EC0F-C0AE-747D3184E592}"/>
          </ac:spMkLst>
        </pc:spChg>
        <pc:spChg chg="add 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22" creationId="{55C9B57D-DFA1-AEF7-CB36-1FAD950F2ABC}"/>
          </ac:spMkLst>
        </pc:spChg>
        <pc:spChg chg="add 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23" creationId="{E5031060-5A4A-B0A3-777A-2AC30A3BD2F9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3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4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6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7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8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2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3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6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7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59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18.241" v="13693" actId="2711"/>
          <ac:spMkLst>
            <pc:docMk/>
            <pc:sldMk cId="0" sldId="276"/>
            <ac:spMk id="1600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1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2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3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4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5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6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7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8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7:49:39.122" v="9904" actId="478"/>
          <ac:spMkLst>
            <pc:docMk/>
            <pc:sldMk cId="0" sldId="276"/>
            <ac:spMk id="1609" creationId="{00000000-0000-0000-0000-000000000000}"/>
          </ac:spMkLst>
        </pc:spChg>
        <pc:grpChg chg="mod">
          <ac:chgData name="Nuno Braz" userId="98dbbda011f9aa1e" providerId="LiveId" clId="{33A5BC05-ED94-4D0D-B022-C56B18069D15}" dt="2023-09-13T17:58:23.150" v="10492" actId="1035"/>
          <ac:grpSpMkLst>
            <pc:docMk/>
            <pc:sldMk cId="0" sldId="276"/>
            <ac:grpSpMk id="1582" creationId="{00000000-0000-0000-0000-000000000000}"/>
          </ac:grpSpMkLst>
        </pc:grpChg>
        <pc:grpChg chg="mod">
          <ac:chgData name="Nuno Braz" userId="98dbbda011f9aa1e" providerId="LiveId" clId="{33A5BC05-ED94-4D0D-B022-C56B18069D15}" dt="2023-09-13T17:58:23.150" v="10492" actId="1035"/>
          <ac:grpSpMkLst>
            <pc:docMk/>
            <pc:sldMk cId="0" sldId="276"/>
            <ac:grpSpMk id="1588" creationId="{00000000-0000-0000-0000-000000000000}"/>
          </ac:grpSpMkLst>
        </pc:grpChg>
        <pc:grpChg chg="mod">
          <ac:chgData name="Nuno Braz" userId="98dbbda011f9aa1e" providerId="LiveId" clId="{33A5BC05-ED94-4D0D-B022-C56B18069D15}" dt="2023-09-13T17:58:23.150" v="10492" actId="1035"/>
          <ac:grpSpMkLst>
            <pc:docMk/>
            <pc:sldMk cId="0" sldId="276"/>
            <ac:grpSpMk id="1594" creationId="{00000000-0000-0000-0000-000000000000}"/>
          </ac:grpSpMkLst>
        </pc:grpChg>
        <pc:picChg chg="add mod">
          <ac:chgData name="Nuno Braz" userId="98dbbda011f9aa1e" providerId="LiveId" clId="{33A5BC05-ED94-4D0D-B022-C56B18069D15}" dt="2023-09-13T17:58:58.043" v="10500" actId="1440"/>
          <ac:picMkLst>
            <pc:docMk/>
            <pc:sldMk cId="0" sldId="276"/>
            <ac:picMk id="25" creationId="{5376089B-61FA-4472-5073-832FF676B350}"/>
          </ac:picMkLst>
        </pc:picChg>
      </pc:sldChg>
      <pc:sldChg chg="addSp delSp modSp mod ord delAnim">
        <pc:chgData name="Nuno Braz" userId="98dbbda011f9aa1e" providerId="LiveId" clId="{33A5BC05-ED94-4D0D-B022-C56B18069D15}" dt="2023-09-12T13:47:01.573" v="249" actId="478"/>
        <pc:sldMkLst>
          <pc:docMk/>
          <pc:sldMk cId="0" sldId="277"/>
        </pc:sldMkLst>
        <pc:spChg chg="add del mod">
          <ac:chgData name="Nuno Braz" userId="98dbbda011f9aa1e" providerId="LiveId" clId="{33A5BC05-ED94-4D0D-B022-C56B18069D15}" dt="2023-09-12T13:45:39.702" v="196" actId="478"/>
          <ac:spMkLst>
            <pc:docMk/>
            <pc:sldMk cId="0" sldId="277"/>
            <ac:spMk id="3" creationId="{350906B3-55CA-83C6-0312-86DF6FBE5B94}"/>
          </ac:spMkLst>
        </pc:spChg>
        <pc:spChg chg="add del mod">
          <ac:chgData name="Nuno Braz" userId="98dbbda011f9aa1e" providerId="LiveId" clId="{33A5BC05-ED94-4D0D-B022-C56B18069D15}" dt="2023-09-12T13:46:16.872" v="236" actId="478"/>
          <ac:spMkLst>
            <pc:docMk/>
            <pc:sldMk cId="0" sldId="277"/>
            <ac:spMk id="5" creationId="{2C03052D-A69F-434F-63B7-BB2507FDC506}"/>
          </ac:spMkLst>
        </pc:spChg>
        <pc:spChg chg="add mod">
          <ac:chgData name="Nuno Braz" userId="98dbbda011f9aa1e" providerId="LiveId" clId="{33A5BC05-ED94-4D0D-B022-C56B18069D15}" dt="2023-09-12T13:46:59.954" v="248" actId="1076"/>
          <ac:spMkLst>
            <pc:docMk/>
            <pc:sldMk cId="0" sldId="277"/>
            <ac:spMk id="6" creationId="{BD839837-87C7-7E4F-D3B9-A76C7B9300A6}"/>
          </ac:spMkLst>
        </pc:spChg>
        <pc:spChg chg="add del mod">
          <ac:chgData name="Nuno Braz" userId="98dbbda011f9aa1e" providerId="LiveId" clId="{33A5BC05-ED94-4D0D-B022-C56B18069D15}" dt="2023-09-12T13:47:01.573" v="249" actId="478"/>
          <ac:spMkLst>
            <pc:docMk/>
            <pc:sldMk cId="0" sldId="277"/>
            <ac:spMk id="7" creationId="{A97C28B2-B8F1-5F33-9F4F-92B834984AD8}"/>
          </ac:spMkLst>
        </pc:spChg>
        <pc:spChg chg="mod">
          <ac:chgData name="Nuno Braz" userId="98dbbda011f9aa1e" providerId="LiveId" clId="{33A5BC05-ED94-4D0D-B022-C56B18069D15}" dt="2023-09-12T13:46:26.669" v="240" actId="403"/>
          <ac:spMkLst>
            <pc:docMk/>
            <pc:sldMk cId="0" sldId="277"/>
            <ac:spMk id="1614" creationId="{00000000-0000-0000-0000-000000000000}"/>
          </ac:spMkLst>
        </pc:spChg>
        <pc:spChg chg="mod">
          <ac:chgData name="Nuno Braz" userId="98dbbda011f9aa1e" providerId="LiveId" clId="{33A5BC05-ED94-4D0D-B022-C56B18069D15}" dt="2023-09-12T13:46:54.855" v="247" actId="1076"/>
          <ac:spMkLst>
            <pc:docMk/>
            <pc:sldMk cId="0" sldId="277"/>
            <ac:spMk id="1744" creationId="{00000000-0000-0000-0000-000000000000}"/>
          </ac:spMkLst>
        </pc:spChg>
        <pc:spChg chg="del">
          <ac:chgData name="Nuno Braz" userId="98dbbda011f9aa1e" providerId="LiveId" clId="{33A5BC05-ED94-4D0D-B022-C56B18069D15}" dt="2023-09-12T13:46:09.445" v="233" actId="478"/>
          <ac:spMkLst>
            <pc:docMk/>
            <pc:sldMk cId="0" sldId="277"/>
            <ac:spMk id="1746" creationId="{00000000-0000-0000-0000-000000000000}"/>
          </ac:spMkLst>
        </pc:spChg>
        <pc:spChg chg="del mod">
          <ac:chgData name="Nuno Braz" userId="98dbbda011f9aa1e" providerId="LiveId" clId="{33A5BC05-ED94-4D0D-B022-C56B18069D15}" dt="2023-09-12T13:45:37.606" v="195" actId="478"/>
          <ac:spMkLst>
            <pc:docMk/>
            <pc:sldMk cId="0" sldId="277"/>
            <ac:spMk id="1747" creationId="{00000000-0000-0000-0000-000000000000}"/>
          </ac:spMkLst>
        </pc:spChg>
        <pc:grpChg chg="del">
          <ac:chgData name="Nuno Braz" userId="98dbbda011f9aa1e" providerId="LiveId" clId="{33A5BC05-ED94-4D0D-B022-C56B18069D15}" dt="2023-09-12T13:45:32.112" v="193" actId="478"/>
          <ac:grpSpMkLst>
            <pc:docMk/>
            <pc:sldMk cId="0" sldId="277"/>
            <ac:grpSpMk id="1615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3:45:28.713" v="191" actId="478"/>
          <ac:grpSpMkLst>
            <pc:docMk/>
            <pc:sldMk cId="0" sldId="277"/>
            <ac:grpSpMk id="1669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3:45:27.659" v="190" actId="478"/>
          <ac:grpSpMkLst>
            <pc:docMk/>
            <pc:sldMk cId="0" sldId="277"/>
            <ac:grpSpMk id="1706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3:45:29.337" v="192" actId="478"/>
          <ac:grpSpMkLst>
            <pc:docMk/>
            <pc:sldMk cId="0" sldId="277"/>
            <ac:grpSpMk id="1730" creationId="{00000000-0000-0000-0000-000000000000}"/>
          </ac:grpSpMkLst>
        </pc:grpChg>
      </pc:sldChg>
      <pc:sldChg chg="addSp delSp modSp mod ord delAnim modNotes">
        <pc:chgData name="Nuno Braz" userId="98dbbda011f9aa1e" providerId="LiveId" clId="{33A5BC05-ED94-4D0D-B022-C56B18069D15}" dt="2023-09-13T21:24:00.844" v="12957" actId="113"/>
        <pc:sldMkLst>
          <pc:docMk/>
          <pc:sldMk cId="0" sldId="278"/>
        </pc:sldMkLst>
        <pc:spChg chg="add mod">
          <ac:chgData name="Nuno Braz" userId="98dbbda011f9aa1e" providerId="LiveId" clId="{33A5BC05-ED94-4D0D-B022-C56B18069D15}" dt="2023-09-13T21:24:00.844" v="12957" actId="113"/>
          <ac:spMkLst>
            <pc:docMk/>
            <pc:sldMk cId="0" sldId="278"/>
            <ac:spMk id="2" creationId="{EFCC5496-F359-368F-2485-3F302443A2FD}"/>
          </ac:spMkLst>
        </pc:spChg>
        <pc:spChg chg="add del mod">
          <ac:chgData name="Nuno Braz" userId="98dbbda011f9aa1e" providerId="LiveId" clId="{33A5BC05-ED94-4D0D-B022-C56B18069D15}" dt="2023-09-12T18:51:27.832" v="5569" actId="478"/>
          <ac:spMkLst>
            <pc:docMk/>
            <pc:sldMk cId="0" sldId="278"/>
            <ac:spMk id="4" creationId="{A95B54D9-0FB5-51EE-618C-0648257F7DF7}"/>
          </ac:spMkLst>
        </pc:spChg>
        <pc:spChg chg="add del mod">
          <ac:chgData name="Nuno Braz" userId="98dbbda011f9aa1e" providerId="LiveId" clId="{33A5BC05-ED94-4D0D-B022-C56B18069D15}" dt="2023-09-12T18:51:32.400" v="5572" actId="478"/>
          <ac:spMkLst>
            <pc:docMk/>
            <pc:sldMk cId="0" sldId="278"/>
            <ac:spMk id="6" creationId="{4C2B3A81-FC1F-479D-DD11-3727CBEBFF7D}"/>
          </ac:spMkLst>
        </pc:spChg>
        <pc:spChg chg="add del mod">
          <ac:chgData name="Nuno Braz" userId="98dbbda011f9aa1e" providerId="LiveId" clId="{33A5BC05-ED94-4D0D-B022-C56B18069D15}" dt="2023-09-12T18:51:35.136" v="5574" actId="478"/>
          <ac:spMkLst>
            <pc:docMk/>
            <pc:sldMk cId="0" sldId="278"/>
            <ac:spMk id="8" creationId="{C85AEF53-065A-0DE0-7067-8023FE390B99}"/>
          </ac:spMkLst>
        </pc:spChg>
        <pc:spChg chg="add del mod">
          <ac:chgData name="Nuno Braz" userId="98dbbda011f9aa1e" providerId="LiveId" clId="{33A5BC05-ED94-4D0D-B022-C56B18069D15}" dt="2023-09-12T18:51:49.359" v="5579" actId="478"/>
          <ac:spMkLst>
            <pc:docMk/>
            <pc:sldMk cId="0" sldId="278"/>
            <ac:spMk id="10" creationId="{4751C3AD-CAE1-E10C-EDB4-5C5710EF6C27}"/>
          </ac:spMkLst>
        </pc:spChg>
        <pc:spChg chg="add del mod">
          <ac:chgData name="Nuno Braz" userId="98dbbda011f9aa1e" providerId="LiveId" clId="{33A5BC05-ED94-4D0D-B022-C56B18069D15}" dt="2023-09-12T18:51:39.045" v="5576" actId="478"/>
          <ac:spMkLst>
            <pc:docMk/>
            <pc:sldMk cId="0" sldId="278"/>
            <ac:spMk id="12" creationId="{E7B8CBEA-E34A-F5EE-B523-7EC120C5B131}"/>
          </ac:spMkLst>
        </pc:spChg>
        <pc:spChg chg="add del mod">
          <ac:chgData name="Nuno Braz" userId="98dbbda011f9aa1e" providerId="LiveId" clId="{33A5BC05-ED94-4D0D-B022-C56B18069D15}" dt="2023-09-12T18:51:46.217" v="5578" actId="478"/>
          <ac:spMkLst>
            <pc:docMk/>
            <pc:sldMk cId="0" sldId="278"/>
            <ac:spMk id="14" creationId="{E94BB2F5-1236-D891-F2C8-F4C8A8E8D1CB}"/>
          </ac:spMkLst>
        </pc:spChg>
        <pc:spChg chg="add mod ord">
          <ac:chgData name="Nuno Braz" userId="98dbbda011f9aa1e" providerId="LiveId" clId="{33A5BC05-ED94-4D0D-B022-C56B18069D15}" dt="2023-09-12T18:59:40.827" v="5643" actId="208"/>
          <ac:spMkLst>
            <pc:docMk/>
            <pc:sldMk cId="0" sldId="278"/>
            <ac:spMk id="17" creationId="{5559AD9A-E364-1EF0-EE64-DA2BDCA63B2E}"/>
          </ac:spMkLst>
        </pc:spChg>
        <pc:spChg chg="add mod">
          <ac:chgData name="Nuno Braz" userId="98dbbda011f9aa1e" providerId="LiveId" clId="{33A5BC05-ED94-4D0D-B022-C56B18069D15}" dt="2023-09-12T18:59:54.706" v="5644" actId="208"/>
          <ac:spMkLst>
            <pc:docMk/>
            <pc:sldMk cId="0" sldId="278"/>
            <ac:spMk id="18" creationId="{0131AB10-B644-9151-9FF1-7219C108E21E}"/>
          </ac:spMkLst>
        </pc:spChg>
        <pc:spChg chg="add del mod">
          <ac:chgData name="Nuno Braz" userId="98dbbda011f9aa1e" providerId="LiveId" clId="{33A5BC05-ED94-4D0D-B022-C56B18069D15}" dt="2023-09-12T21:19:57.877" v="7711"/>
          <ac:spMkLst>
            <pc:docMk/>
            <pc:sldMk cId="0" sldId="278"/>
            <ac:spMk id="19" creationId="{EF3C32A0-9B50-147A-FC1C-3B2FD4FB45B4}"/>
          </ac:spMkLst>
        </pc:spChg>
        <pc:spChg chg="mod">
          <ac:chgData name="Nuno Braz" userId="98dbbda011f9aa1e" providerId="LiveId" clId="{33A5BC05-ED94-4D0D-B022-C56B18069D15}" dt="2023-09-12T18:55:41.647" v="5605"/>
          <ac:spMkLst>
            <pc:docMk/>
            <pc:sldMk cId="0" sldId="278"/>
            <ac:spMk id="1753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25.560" v="5568" actId="478"/>
          <ac:spMkLst>
            <pc:docMk/>
            <pc:sldMk cId="0" sldId="278"/>
            <ac:spMk id="1754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29.602" v="5570" actId="478"/>
          <ac:spMkLst>
            <pc:docMk/>
            <pc:sldMk cId="0" sldId="278"/>
            <ac:spMk id="1755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31.379" v="5571" actId="478"/>
          <ac:spMkLst>
            <pc:docMk/>
            <pc:sldMk cId="0" sldId="278"/>
            <ac:spMk id="1756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34.054" v="5573" actId="478"/>
          <ac:spMkLst>
            <pc:docMk/>
            <pc:sldMk cId="0" sldId="278"/>
            <ac:spMk id="1757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37.090" v="5575" actId="478"/>
          <ac:spMkLst>
            <pc:docMk/>
            <pc:sldMk cId="0" sldId="278"/>
            <ac:spMk id="1758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41.209" v="5577" actId="478"/>
          <ac:spMkLst>
            <pc:docMk/>
            <pc:sldMk cId="0" sldId="278"/>
            <ac:spMk id="1759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20.533" v="5567" actId="478"/>
          <ac:spMkLst>
            <pc:docMk/>
            <pc:sldMk cId="0" sldId="278"/>
            <ac:spMk id="1760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20.533" v="5567" actId="478"/>
          <ac:spMkLst>
            <pc:docMk/>
            <pc:sldMk cId="0" sldId="278"/>
            <ac:spMk id="1761" creationId="{00000000-0000-0000-0000-000000000000}"/>
          </ac:spMkLst>
        </pc:spChg>
        <pc:spChg chg="del">
          <ac:chgData name="Nuno Braz" userId="98dbbda011f9aa1e" providerId="LiveId" clId="{33A5BC05-ED94-4D0D-B022-C56B18069D15}" dt="2023-09-12T18:51:20.533" v="5567" actId="478"/>
          <ac:spMkLst>
            <pc:docMk/>
            <pc:sldMk cId="0" sldId="278"/>
            <ac:spMk id="1762" creationId="{00000000-0000-0000-0000-000000000000}"/>
          </ac:spMkLst>
        </pc:spChg>
        <pc:grpChg chg="del">
          <ac:chgData name="Nuno Braz" userId="98dbbda011f9aa1e" providerId="LiveId" clId="{33A5BC05-ED94-4D0D-B022-C56B18069D15}" dt="2023-09-12T18:51:20.533" v="5567" actId="478"/>
          <ac:grpSpMkLst>
            <pc:docMk/>
            <pc:sldMk cId="0" sldId="278"/>
            <ac:grpSpMk id="1763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8:51:20.533" v="5567" actId="478"/>
          <ac:grpSpMkLst>
            <pc:docMk/>
            <pc:sldMk cId="0" sldId="278"/>
            <ac:grpSpMk id="1766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18:51:20.533" v="5567" actId="478"/>
          <ac:grpSpMkLst>
            <pc:docMk/>
            <pc:sldMk cId="0" sldId="278"/>
            <ac:grpSpMk id="1769" creationId="{00000000-0000-0000-0000-000000000000}"/>
          </ac:grpSpMkLst>
        </pc:grpChg>
        <pc:grpChg chg="del mod">
          <ac:chgData name="Nuno Braz" userId="98dbbda011f9aa1e" providerId="LiveId" clId="{33A5BC05-ED94-4D0D-B022-C56B18069D15}" dt="2023-09-12T18:51:57.917" v="5582" actId="478"/>
          <ac:grpSpMkLst>
            <pc:docMk/>
            <pc:sldMk cId="0" sldId="278"/>
            <ac:grpSpMk id="1773" creationId="{00000000-0000-0000-0000-000000000000}"/>
          </ac:grpSpMkLst>
        </pc:grpChg>
        <pc:picChg chg="add mod">
          <ac:chgData name="Nuno Braz" userId="98dbbda011f9aa1e" providerId="LiveId" clId="{33A5BC05-ED94-4D0D-B022-C56B18069D15}" dt="2023-09-12T18:54:17.177" v="5590" actId="1076"/>
          <ac:picMkLst>
            <pc:docMk/>
            <pc:sldMk cId="0" sldId="278"/>
            <ac:picMk id="15" creationId="{07B3ACAC-0C36-E4B8-FD43-7710FB46C2B9}"/>
          </ac:picMkLst>
        </pc:picChg>
        <pc:picChg chg="add mod">
          <ac:chgData name="Nuno Braz" userId="98dbbda011f9aa1e" providerId="LiveId" clId="{33A5BC05-ED94-4D0D-B022-C56B18069D15}" dt="2023-09-12T18:54:19.024" v="5591" actId="1076"/>
          <ac:picMkLst>
            <pc:docMk/>
            <pc:sldMk cId="0" sldId="278"/>
            <ac:picMk id="16" creationId="{2FFA9C28-B935-2486-D2F1-C1847A00B8E3}"/>
          </ac:picMkLst>
        </pc:pic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7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2"/>
        </pc:sldMkLst>
      </pc:sldChg>
      <pc:sldChg chg="addSp delSp modSp mod ord delAnim modNotes">
        <pc:chgData name="Nuno Braz" userId="98dbbda011f9aa1e" providerId="LiveId" clId="{33A5BC05-ED94-4D0D-B022-C56B18069D15}" dt="2023-09-19T20:52:27.295" v="15821" actId="20577"/>
        <pc:sldMkLst>
          <pc:docMk/>
          <pc:sldMk cId="0" sldId="283"/>
        </pc:sldMkLst>
        <pc:spChg chg="add del mod">
          <ac:chgData name="Nuno Braz" userId="98dbbda011f9aa1e" providerId="LiveId" clId="{33A5BC05-ED94-4D0D-B022-C56B18069D15}" dt="2023-09-13T08:14:13.995" v="8123" actId="478"/>
          <ac:spMkLst>
            <pc:docMk/>
            <pc:sldMk cId="0" sldId="283"/>
            <ac:spMk id="2" creationId="{4223C5FD-313F-19A6-2628-53560A5C1918}"/>
          </ac:spMkLst>
        </pc:spChg>
        <pc:spChg chg="add mod">
          <ac:chgData name="Nuno Braz" userId="98dbbda011f9aa1e" providerId="LiveId" clId="{33A5BC05-ED94-4D0D-B022-C56B18069D15}" dt="2023-09-16T09:45:54.931" v="13689" actId="2711"/>
          <ac:spMkLst>
            <pc:docMk/>
            <pc:sldMk cId="0" sldId="283"/>
            <ac:spMk id="3" creationId="{EE8A202A-AADA-2307-92F4-8C7D9D354101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5" creationId="{C8380DF1-BEF8-1316-3E06-1ED41FF99B49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7" creationId="{95831E53-D45B-07FC-33C5-0F7A0599CD0D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9" creationId="{15D980A5-26C2-EBB9-0642-ECD31858C7F7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11" creationId="{89493AB9-9ABC-4E3B-3F7E-B01E7FBDD2F3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13" creationId="{120C42DF-63FC-2CE0-30F5-16498C1C5388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15" creationId="{B5655FB3-5C3C-86D7-B458-7820471848C4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17" creationId="{DE8AD3EC-A300-F1EF-CEE9-46006B8139D4}"/>
          </ac:spMkLst>
        </pc:spChg>
        <pc:spChg chg="add del mod">
          <ac:chgData name="Nuno Braz" userId="98dbbda011f9aa1e" providerId="LiveId" clId="{33A5BC05-ED94-4D0D-B022-C56B18069D15}" dt="2023-09-13T08:05:27.228" v="7843" actId="478"/>
          <ac:spMkLst>
            <pc:docMk/>
            <pc:sldMk cId="0" sldId="283"/>
            <ac:spMk id="19" creationId="{3DE25ABA-8231-5287-3CE8-3457A3D69A5B}"/>
          </ac:spMkLst>
        </pc:spChg>
        <pc:spChg chg="add mod">
          <ac:chgData name="Nuno Braz" userId="98dbbda011f9aa1e" providerId="LiveId" clId="{33A5BC05-ED94-4D0D-B022-C56B18069D15}" dt="2023-09-19T20:52:27.295" v="15821" actId="20577"/>
          <ac:spMkLst>
            <pc:docMk/>
            <pc:sldMk cId="0" sldId="283"/>
            <ac:spMk id="20" creationId="{61381D6A-5CB6-2219-B316-B1BDE9D800D6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48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49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0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5:54.931" v="13689" actId="2711"/>
          <ac:spMkLst>
            <pc:docMk/>
            <pc:sldMk cId="0" sldId="283"/>
            <ac:spMk id="2552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3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4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5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6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7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8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59" creationId="{00000000-0000-0000-0000-000000000000}"/>
          </ac:spMkLst>
        </pc:spChg>
        <pc:spChg chg="del">
          <ac:chgData name="Nuno Braz" userId="98dbbda011f9aa1e" providerId="LiveId" clId="{33A5BC05-ED94-4D0D-B022-C56B18069D15}" dt="2023-09-13T08:05:23.841" v="7842" actId="478"/>
          <ac:spMkLst>
            <pc:docMk/>
            <pc:sldMk cId="0" sldId="283"/>
            <ac:spMk id="2560" creationId="{00000000-0000-0000-0000-000000000000}"/>
          </ac:spMkLst>
        </pc:spChg>
        <pc:grpChg chg="del">
          <ac:chgData name="Nuno Braz" userId="98dbbda011f9aa1e" providerId="LiveId" clId="{33A5BC05-ED94-4D0D-B022-C56B18069D15}" dt="2023-09-13T08:05:23.841" v="7842" actId="478"/>
          <ac:grpSpMkLst>
            <pc:docMk/>
            <pc:sldMk cId="0" sldId="283"/>
            <ac:grpSpMk id="2561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8:05:23.841" v="7842" actId="478"/>
          <ac:grpSpMkLst>
            <pc:docMk/>
            <pc:sldMk cId="0" sldId="283"/>
            <ac:grpSpMk id="2571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8:05:23.841" v="7842" actId="478"/>
          <ac:grpSpMkLst>
            <pc:docMk/>
            <pc:sldMk cId="0" sldId="283"/>
            <ac:grpSpMk id="2576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8:05:23.841" v="7842" actId="478"/>
          <ac:grpSpMkLst>
            <pc:docMk/>
            <pc:sldMk cId="0" sldId="283"/>
            <ac:grpSpMk id="2581" creationId="{00000000-0000-0000-0000-000000000000}"/>
          </ac:grpSpMkLst>
        </pc:grpChg>
      </pc:sldChg>
      <pc:sldChg chg="addSp delSp modSp mod ord modNotes">
        <pc:chgData name="Nuno Braz" userId="98dbbda011f9aa1e" providerId="LiveId" clId="{33A5BC05-ED94-4D0D-B022-C56B18069D15}" dt="2023-09-20T13:52:15.501" v="15848" actId="207"/>
        <pc:sldMkLst>
          <pc:docMk/>
          <pc:sldMk cId="0" sldId="284"/>
        </pc:sldMkLst>
        <pc:spChg chg="add del mod">
          <ac:chgData name="Nuno Braz" userId="98dbbda011f9aa1e" providerId="LiveId" clId="{33A5BC05-ED94-4D0D-B022-C56B18069D15}" dt="2023-09-14T08:29:01.207" v="13092" actId="478"/>
          <ac:spMkLst>
            <pc:docMk/>
            <pc:sldMk cId="0" sldId="284"/>
            <ac:spMk id="2" creationId="{C5E097CA-2784-A800-DE67-BB4D8A4231D2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3" creationId="{06FDD897-0B6F-5F9C-54BA-9F9BF1984DF1}"/>
          </ac:spMkLst>
        </pc:spChg>
        <pc:spChg chg="add mod">
          <ac:chgData name="Nuno Braz" userId="98dbbda011f9aa1e" providerId="LiveId" clId="{33A5BC05-ED94-4D0D-B022-C56B18069D15}" dt="2023-09-20T13:52:15.501" v="15848" actId="207"/>
          <ac:spMkLst>
            <pc:docMk/>
            <pc:sldMk cId="0" sldId="284"/>
            <ac:spMk id="3" creationId="{70CD5B00-4249-8E4A-C06B-A79685AEA115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5" creationId="{970D87C1-D93B-02EA-27D1-5204B7EAFF39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7" creationId="{B4A7495D-A41E-04E5-BAAD-EA8D88827470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9" creationId="{B733DBB2-1857-B852-898E-A030256BF40C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11" creationId="{EE899FE6-49C9-2854-D298-4D9546BBABCA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13" creationId="{F7209CF3-6368-DFB4-EAE8-87C9A5A82F49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15" creationId="{A5A09B38-B9EE-6F61-40F2-91D16AF66E97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17" creationId="{EA33860E-83B6-36EF-D927-206D264DB6D1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19" creationId="{07E48D0D-FD98-C37D-3BBF-E81BFF2729FB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1" creationId="{61EAC6DD-2939-D743-2391-429F4B103F57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3" creationId="{12FCF312-6A01-5FBB-1E62-E0ACFB3B56B4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5" creationId="{2B835224-C248-B48E-57DF-CE62C4C7A537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7" creationId="{D0F3FD15-B39D-7DEE-D331-E6A47E7A8560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9" creationId="{6009D609-CA21-9AE1-3193-613AFD08DCF6}"/>
          </ac:spMkLst>
        </pc:spChg>
        <pc:spChg chg="add del mod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31" creationId="{EF544945-914B-661C-6042-FC104CE1B366}"/>
          </ac:spMkLst>
        </pc:spChg>
        <pc:spChg chg="add del mod">
          <ac:chgData name="Nuno Braz" userId="98dbbda011f9aa1e" providerId="LiveId" clId="{33A5BC05-ED94-4D0D-B022-C56B18069D15}" dt="2023-09-13T18:23:25.094" v="10539" actId="478"/>
          <ac:spMkLst>
            <pc:docMk/>
            <pc:sldMk cId="0" sldId="284"/>
            <ac:spMk id="33" creationId="{53CC5AF6-5B2B-A36A-BC42-B7F82D4306C9}"/>
          </ac:spMkLst>
        </pc:spChg>
        <pc:spChg chg="add del mod">
          <ac:chgData name="Nuno Braz" userId="98dbbda011f9aa1e" providerId="LiveId" clId="{33A5BC05-ED94-4D0D-B022-C56B18069D15}" dt="2023-09-13T18:23:25.094" v="10539" actId="478"/>
          <ac:spMkLst>
            <pc:docMk/>
            <pc:sldMk cId="0" sldId="284"/>
            <ac:spMk id="35" creationId="{B2642F84-CB24-9E71-D09A-DEAFCDC2F04E}"/>
          </ac:spMkLst>
        </pc:spChg>
        <pc:spChg chg="add mod">
          <ac:chgData name="Nuno Braz" userId="98dbbda011f9aa1e" providerId="LiveId" clId="{33A5BC05-ED94-4D0D-B022-C56B18069D15}" dt="2023-09-16T09:47:06.603" v="13705" actId="2711"/>
          <ac:spMkLst>
            <pc:docMk/>
            <pc:sldMk cId="0" sldId="284"/>
            <ac:spMk id="36" creationId="{4D897971-28D4-AEA4-4A66-A9877BE7E750}"/>
          </ac:spMkLst>
        </pc:spChg>
        <pc:spChg chg="add mod">
          <ac:chgData name="Nuno Braz" userId="98dbbda011f9aa1e" providerId="LiveId" clId="{33A5BC05-ED94-4D0D-B022-C56B18069D15}" dt="2023-09-16T09:47:06.603" v="13705" actId="2711"/>
          <ac:spMkLst>
            <pc:docMk/>
            <pc:sldMk cId="0" sldId="284"/>
            <ac:spMk id="37" creationId="{B587C92E-176C-97F5-3149-E3A599FD2D73}"/>
          </ac:spMkLst>
        </pc:spChg>
        <pc:spChg chg="mod">
          <ac:chgData name="Nuno Braz" userId="98dbbda011f9aa1e" providerId="LiveId" clId="{33A5BC05-ED94-4D0D-B022-C56B18069D15}" dt="2023-09-16T09:47:06.603" v="13705" actId="2711"/>
          <ac:spMkLst>
            <pc:docMk/>
            <pc:sldMk cId="0" sldId="284"/>
            <ac:spMk id="2589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0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1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2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3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4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5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6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7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598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599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600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23.166" v="10538" actId="478"/>
          <ac:spMkLst>
            <pc:docMk/>
            <pc:sldMk cId="0" sldId="284"/>
            <ac:spMk id="2601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602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603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604" creationId="{00000000-0000-0000-0000-000000000000}"/>
          </ac:spMkLst>
        </pc:spChg>
        <pc:spChg chg="del">
          <ac:chgData name="Nuno Braz" userId="98dbbda011f9aa1e" providerId="LiveId" clId="{33A5BC05-ED94-4D0D-B022-C56B18069D15}" dt="2023-09-13T18:23:15.185" v="10537" actId="478"/>
          <ac:spMkLst>
            <pc:docMk/>
            <pc:sldMk cId="0" sldId="284"/>
            <ac:spMk id="2605" creationId="{00000000-0000-0000-0000-000000000000}"/>
          </ac:spMkLst>
        </pc:spChg>
        <pc:picChg chg="add mod modCrop">
          <ac:chgData name="Nuno Braz" userId="98dbbda011f9aa1e" providerId="LiveId" clId="{33A5BC05-ED94-4D0D-B022-C56B18069D15}" dt="2023-09-14T08:27:15.878" v="13065" actId="1076"/>
          <ac:picMkLst>
            <pc:docMk/>
            <pc:sldMk cId="0" sldId="284"/>
            <ac:picMk id="5" creationId="{6881F72E-F48B-0B31-93DB-4594F403734F}"/>
          </ac:picMkLst>
        </pc:picChg>
        <pc:picChg chg="add del mod">
          <ac:chgData name="Nuno Braz" userId="98dbbda011f9aa1e" providerId="LiveId" clId="{33A5BC05-ED94-4D0D-B022-C56B18069D15}" dt="2023-09-14T08:25:48.196" v="13054" actId="478"/>
          <ac:picMkLst>
            <pc:docMk/>
            <pc:sldMk cId="0" sldId="284"/>
            <ac:picMk id="6" creationId="{AF6E4D28-50B3-AEFF-3A4A-A9892D465B0E}"/>
          </ac:picMkLst>
        </pc:picChg>
        <pc:picChg chg="add mod">
          <ac:chgData name="Nuno Braz" userId="98dbbda011f9aa1e" providerId="LiveId" clId="{33A5BC05-ED94-4D0D-B022-C56B18069D15}" dt="2023-09-16T14:50:17.183" v="15743" actId="1076"/>
          <ac:picMkLst>
            <pc:docMk/>
            <pc:sldMk cId="0" sldId="284"/>
            <ac:picMk id="8" creationId="{57D32B33-687D-F841-C9AF-CA840C20CF09}"/>
          </ac:picMkLst>
        </pc:picChg>
        <pc:picChg chg="add mod">
          <ac:chgData name="Nuno Braz" userId="98dbbda011f9aa1e" providerId="LiveId" clId="{33A5BC05-ED94-4D0D-B022-C56B18069D15}" dt="2023-09-16T14:50:13.095" v="15742" actId="1035"/>
          <ac:picMkLst>
            <pc:docMk/>
            <pc:sldMk cId="0" sldId="284"/>
            <ac:picMk id="10" creationId="{68DC8D97-5CB3-BF2A-A068-479ED171C072}"/>
          </ac:picMkLst>
        </pc:pic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7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8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2"/>
        </pc:sldMkLst>
      </pc:sldChg>
      <pc:sldChg chg="addSp delSp modSp mod ord addAnim delAnim modAnim modNotes">
        <pc:chgData name="Nuno Braz" userId="98dbbda011f9aa1e" providerId="LiveId" clId="{33A5BC05-ED94-4D0D-B022-C56B18069D15}" dt="2023-09-19T20:33:48.209" v="15816" actId="20577"/>
        <pc:sldMkLst>
          <pc:docMk/>
          <pc:sldMk cId="0" sldId="293"/>
        </pc:sldMkLst>
        <pc:spChg chg="add 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" creationId="{3806CD1C-8732-1F31-49F3-ABF78708D064}"/>
          </ac:spMkLst>
        </pc:spChg>
        <pc:spChg chg="add 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" creationId="{34903C44-801E-EB96-6A97-3BFFF3E385BE}"/>
          </ac:spMkLst>
        </pc:spChg>
        <pc:spChg chg="add del mod">
          <ac:chgData name="Nuno Braz" userId="98dbbda011f9aa1e" providerId="LiveId" clId="{33A5BC05-ED94-4D0D-B022-C56B18069D15}" dt="2023-09-13T08:48:11.650" v="9084" actId="478"/>
          <ac:spMkLst>
            <pc:docMk/>
            <pc:sldMk cId="0" sldId="293"/>
            <ac:spMk id="5" creationId="{EC7FE64B-95B3-1B75-383B-C516A57B50EB}"/>
          </ac:spMkLst>
        </pc:spChg>
        <pc:spChg chg="add del mod">
          <ac:chgData name="Nuno Braz" userId="98dbbda011f9aa1e" providerId="LiveId" clId="{33A5BC05-ED94-4D0D-B022-C56B18069D15}" dt="2023-09-13T08:52:43.724" v="9181" actId="478"/>
          <ac:spMkLst>
            <pc:docMk/>
            <pc:sldMk cId="0" sldId="293"/>
            <ac:spMk id="7" creationId="{EB6501C8-558D-AFF6-B4E7-9714A7853D22}"/>
          </ac:spMkLst>
        </pc:spChg>
        <pc:spChg chg="add del mod">
          <ac:chgData name="Nuno Braz" userId="98dbbda011f9aa1e" providerId="LiveId" clId="{33A5BC05-ED94-4D0D-B022-C56B18069D15}" dt="2023-09-13T08:52:52.953" v="9184" actId="478"/>
          <ac:spMkLst>
            <pc:docMk/>
            <pc:sldMk cId="0" sldId="293"/>
            <ac:spMk id="9" creationId="{71532F17-D725-1CBA-019D-22E580B0B223}"/>
          </ac:spMkLst>
        </pc:spChg>
        <pc:spChg chg="add 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10" creationId="{AE7B0710-9E19-8C8C-30D9-668D3285A004}"/>
          </ac:spMkLst>
        </pc:spChg>
        <pc:spChg chg="add mod">
          <ac:chgData name="Nuno Braz" userId="98dbbda011f9aa1e" providerId="LiveId" clId="{33A5BC05-ED94-4D0D-B022-C56B18069D15}" dt="2023-09-19T20:33:48.209" v="15816" actId="20577"/>
          <ac:spMkLst>
            <pc:docMk/>
            <pc:sldMk cId="0" sldId="293"/>
            <ac:spMk id="11" creationId="{AE4244D6-5D1A-5D69-F854-5CCB7B4E93EF}"/>
          </ac:spMkLst>
        </pc:spChg>
        <pc:spChg chg="add del mod">
          <ac:chgData name="Nuno Braz" userId="98dbbda011f9aa1e" providerId="LiveId" clId="{33A5BC05-ED94-4D0D-B022-C56B18069D15}" dt="2023-09-13T08:54:13.987" v="9191" actId="478"/>
          <ac:spMkLst>
            <pc:docMk/>
            <pc:sldMk cId="0" sldId="293"/>
            <ac:spMk id="12" creationId="{6E94030B-FF9C-15D0-4BF0-C267141AC5ED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4" creationId="{068B2888-401C-6E7B-5436-E9304CA0968C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5" creationId="{EBF00690-80AF-F42F-0B14-1A7897C9B884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6" creationId="{DA55236F-A16F-D12E-1E8B-EAE78725134F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7" creationId="{3239B560-5FA4-E71C-3B5C-E8726AC0FCA9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8" creationId="{B3DDE862-48A4-D59C-D373-46F4E36508FB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19" creationId="{3631E2FC-59E9-67E3-66CC-79C51A06F99B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20" creationId="{20D15EAA-831C-4FD4-B39A-E7BBED3EFC4A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21" creationId="{B5D2A4D1-E585-A905-E551-A8A8654F152A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22" creationId="{EB9CC169-C07F-4FD5-5F01-65A73EBBC952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23" creationId="{BA7853CB-7ADA-FE1D-4A76-C3E45B33D4EC}"/>
          </ac:spMkLst>
        </pc:spChg>
        <pc:spChg chg="mod">
          <ac:chgData name="Nuno Braz" userId="98dbbda011f9aa1e" providerId="LiveId" clId="{33A5BC05-ED94-4D0D-B022-C56B18069D15}" dt="2023-09-13T08:54:11.373" v="9189"/>
          <ac:spMkLst>
            <pc:docMk/>
            <pc:sldMk cId="0" sldId="293"/>
            <ac:spMk id="24" creationId="{4C3973DD-4312-3FFA-32CA-E1600DA07C13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6" creationId="{FB92AF16-EEAA-ED0D-1F9C-1C044537E4F9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7" creationId="{C5987777-3696-7A5D-75CD-4A2F439E3775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8" creationId="{8A9040D2-AA5D-ECF7-3A79-B78C1137BF2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" creationId="{A66613FD-098E-FEF6-272E-27D1012E0456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0" creationId="{427F4C69-3307-0198-9DF8-78C7C1E45C66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1" creationId="{AEB5EDCE-DB83-7236-A72C-BC35AC95F77E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2" creationId="{CBBF364B-DB34-7DB5-1E36-F5EFB9C00B35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3" creationId="{F57C01CB-B455-4BA2-E7AC-CF7A540A4D63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4" creationId="{08EF595A-8754-11AE-02C5-3F12DE57BD24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5" creationId="{BEC7DCA5-5006-DA74-E8F9-DB457A0544CD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6" creationId="{636AF073-7194-E51B-FC9B-FFB7B2466BAC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2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3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4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6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7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0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2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4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5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6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7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8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2990" creationId="{00000000-0000-0000-0000-000000000000}"/>
          </ac:spMkLst>
        </pc:spChg>
        <pc:spChg chg="mod">
          <ac:chgData name="Nuno Braz" userId="98dbbda011f9aa1e" providerId="LiveId" clId="{33A5BC05-ED94-4D0D-B022-C56B18069D15}" dt="2023-09-19T20:32:03.636" v="15790" actId="115"/>
          <ac:spMkLst>
            <pc:docMk/>
            <pc:sldMk cId="0" sldId="293"/>
            <ac:spMk id="2991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48:06.684" v="9081" actId="478"/>
          <ac:spMkLst>
            <pc:docMk/>
            <pc:sldMk cId="0" sldId="293"/>
            <ac:spMk id="2992" creationId="{00000000-0000-0000-0000-000000000000}"/>
          </ac:spMkLst>
        </pc:spChg>
        <pc:spChg chg="mod">
          <ac:chgData name="Nuno Braz" userId="98dbbda011f9aa1e" providerId="LiveId" clId="{33A5BC05-ED94-4D0D-B022-C56B18069D15}" dt="2023-09-19T20:33:28.930" v="15810" actId="13926"/>
          <ac:spMkLst>
            <pc:docMk/>
            <pc:sldMk cId="0" sldId="293"/>
            <ac:spMk id="2993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52:32.479" v="9175" actId="478"/>
          <ac:spMkLst>
            <pc:docMk/>
            <pc:sldMk cId="0" sldId="293"/>
            <ac:spMk id="2994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52:46.939" v="9182" actId="478"/>
          <ac:spMkLst>
            <pc:docMk/>
            <pc:sldMk cId="0" sldId="293"/>
            <ac:spMk id="2995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46:29.651" v="9045" actId="478"/>
          <ac:spMkLst>
            <pc:docMk/>
            <pc:sldMk cId="0" sldId="293"/>
            <ac:spMk id="2996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48:12.404" v="9085" actId="478"/>
          <ac:spMkLst>
            <pc:docMk/>
            <pc:sldMk cId="0" sldId="293"/>
            <ac:spMk id="2997" creationId="{00000000-0000-0000-0000-000000000000}"/>
          </ac:spMkLst>
        </pc:spChg>
        <pc:spChg chg="del mod">
          <ac:chgData name="Nuno Braz" userId="98dbbda011f9aa1e" providerId="LiveId" clId="{33A5BC05-ED94-4D0D-B022-C56B18069D15}" dt="2023-09-13T08:52:37.519" v="9178" actId="478"/>
          <ac:spMkLst>
            <pc:docMk/>
            <pc:sldMk cId="0" sldId="293"/>
            <ac:spMk id="299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00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00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7.117" v="13691" actId="2711"/>
          <ac:spMkLst>
            <pc:docMk/>
            <pc:sldMk cId="0" sldId="293"/>
            <ac:spMk id="3010" creationId="{00000000-0000-0000-0000-000000000000}"/>
          </ac:spMkLst>
        </pc:spChg>
        <pc:grpChg chg="add del mod">
          <ac:chgData name="Nuno Braz" userId="98dbbda011f9aa1e" providerId="LiveId" clId="{33A5BC05-ED94-4D0D-B022-C56B18069D15}" dt="2023-09-13T08:54:12.507" v="9190"/>
          <ac:grpSpMkLst>
            <pc:docMk/>
            <pc:sldMk cId="0" sldId="293"/>
            <ac:grpSpMk id="13" creationId="{0545FA35-48B5-1281-E48E-6E58A94BF766}"/>
          </ac:grpSpMkLst>
        </pc:grpChg>
        <pc:grpChg chg="add mod">
          <ac:chgData name="Nuno Braz" userId="98dbbda011f9aa1e" providerId="LiveId" clId="{33A5BC05-ED94-4D0D-B022-C56B18069D15}" dt="2023-09-13T08:54:25.365" v="9195" actId="1076"/>
          <ac:grpSpMkLst>
            <pc:docMk/>
            <pc:sldMk cId="0" sldId="293"/>
            <ac:grpSpMk id="25" creationId="{3F0685F0-F747-D109-5011-29B4141E09D2}"/>
          </ac:grpSpMkLst>
        </pc:grpChg>
        <pc:grpChg chg="add del mod">
          <ac:chgData name="Nuno Braz" userId="98dbbda011f9aa1e" providerId="LiveId" clId="{33A5BC05-ED94-4D0D-B022-C56B18069D15}" dt="2023-09-13T08:48:09.393" v="9083" actId="478"/>
          <ac:grpSpMkLst>
            <pc:docMk/>
            <pc:sldMk cId="0" sldId="293"/>
            <ac:grpSpMk id="2971" creationId="{00000000-0000-0000-0000-000000000000}"/>
          </ac:grpSpMkLst>
        </pc:grpChg>
        <pc:grpChg chg="add del mod">
          <ac:chgData name="Nuno Braz" userId="98dbbda011f9aa1e" providerId="LiveId" clId="{33A5BC05-ED94-4D0D-B022-C56B18069D15}" dt="2023-09-13T08:56:34.242" v="9228" actId="1076"/>
          <ac:grpSpMkLst>
            <pc:docMk/>
            <pc:sldMk cId="0" sldId="293"/>
            <ac:grpSpMk id="2977" creationId="{00000000-0000-0000-0000-000000000000}"/>
          </ac:grpSpMkLst>
        </pc:grpChg>
        <pc:grpChg chg="mod">
          <ac:chgData name="Nuno Braz" userId="98dbbda011f9aa1e" providerId="LiveId" clId="{33A5BC05-ED94-4D0D-B022-C56B18069D15}" dt="2023-09-13T08:47:44.758" v="9080" actId="1076"/>
          <ac:grpSpMkLst>
            <pc:docMk/>
            <pc:sldMk cId="0" sldId="293"/>
            <ac:grpSpMk id="2983" creationId="{00000000-0000-0000-0000-000000000000}"/>
          </ac:grpSpMkLst>
        </pc:grpChg>
        <pc:grpChg chg="del mod">
          <ac:chgData name="Nuno Braz" userId="98dbbda011f9aa1e" providerId="LiveId" clId="{33A5BC05-ED94-4D0D-B022-C56B18069D15}" dt="2023-09-13T08:45:42.606" v="9035" actId="478"/>
          <ac:grpSpMkLst>
            <pc:docMk/>
            <pc:sldMk cId="0" sldId="293"/>
            <ac:grpSpMk id="2999" creationId="{00000000-0000-0000-0000-000000000000}"/>
          </ac:grpSpMkLst>
        </pc:grpChg>
        <pc:grpChg chg="del mod">
          <ac:chgData name="Nuno Braz" userId="98dbbda011f9aa1e" providerId="LiveId" clId="{33A5BC05-ED94-4D0D-B022-C56B18069D15}" dt="2023-09-13T08:48:57.340" v="9092" actId="478"/>
          <ac:grpSpMkLst>
            <pc:docMk/>
            <pc:sldMk cId="0" sldId="293"/>
            <ac:grpSpMk id="3004" creationId="{00000000-0000-0000-0000-000000000000}"/>
          </ac:grpSpMkLst>
        </pc:grpChg>
        <pc:grpChg chg="mod">
          <ac:chgData name="Nuno Braz" userId="98dbbda011f9aa1e" providerId="LiveId" clId="{33A5BC05-ED94-4D0D-B022-C56B18069D15}" dt="2023-09-12T20:23:10.642" v="5883" actId="1036"/>
          <ac:grpSpMkLst>
            <pc:docMk/>
            <pc:sldMk cId="0" sldId="293"/>
            <ac:grpSpMk id="3007" creationId="{00000000-0000-0000-0000-000000000000}"/>
          </ac:grpSpMkLst>
        </pc:grpChg>
      </pc:sldChg>
      <pc:sldChg chg="addSp delSp modSp mod ord modNotes">
        <pc:chgData name="Nuno Braz" userId="98dbbda011f9aa1e" providerId="LiveId" clId="{33A5BC05-ED94-4D0D-B022-C56B18069D15}" dt="2023-09-20T08:50:43.478" v="15842" actId="113"/>
        <pc:sldMkLst>
          <pc:docMk/>
          <pc:sldMk cId="0" sldId="294"/>
        </pc:sldMkLst>
        <pc:spChg chg="add mod">
          <ac:chgData name="Nuno Braz" userId="98dbbda011f9aa1e" providerId="LiveId" clId="{33A5BC05-ED94-4D0D-B022-C56B18069D15}" dt="2023-09-13T18:27:30.258" v="10640"/>
          <ac:spMkLst>
            <pc:docMk/>
            <pc:sldMk cId="0" sldId="294"/>
            <ac:spMk id="2" creationId="{68DA7607-78B6-EDBE-7447-FE68CE138286}"/>
          </ac:spMkLst>
        </pc:spChg>
        <pc:spChg chg="add mod">
          <ac:chgData name="Nuno Braz" userId="98dbbda011f9aa1e" providerId="LiveId" clId="{33A5BC05-ED94-4D0D-B022-C56B18069D15}" dt="2023-09-16T11:08:48.122" v="14789" actId="20577"/>
          <ac:spMkLst>
            <pc:docMk/>
            <pc:sldMk cId="0" sldId="294"/>
            <ac:spMk id="3" creationId="{6D982228-CF07-B612-BD77-03AC10A994FE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3" creationId="{C7B0F48D-B497-83C4-16A5-956CE8E272E0}"/>
          </ac:spMkLst>
        </pc:spChg>
        <pc:spChg chg="add mod">
          <ac:chgData name="Nuno Braz" userId="98dbbda011f9aa1e" providerId="LiveId" clId="{33A5BC05-ED94-4D0D-B022-C56B18069D15}" dt="2023-09-20T08:50:43.478" v="15842" actId="113"/>
          <ac:spMkLst>
            <pc:docMk/>
            <pc:sldMk cId="0" sldId="294"/>
            <ac:spMk id="4" creationId="{8FFCE5D8-28EF-C3E7-C1B5-988772B03987}"/>
          </ac:spMkLst>
        </pc:spChg>
        <pc:spChg chg="add mod">
          <ac:chgData name="Nuno Braz" userId="98dbbda011f9aa1e" providerId="LiveId" clId="{33A5BC05-ED94-4D0D-B022-C56B18069D15}" dt="2023-09-16T09:59:37.773" v="14073" actId="12"/>
          <ac:spMkLst>
            <pc:docMk/>
            <pc:sldMk cId="0" sldId="294"/>
            <ac:spMk id="5" creationId="{1CC89DD8-E0AE-1E67-5AF5-C7583A444654}"/>
          </ac:spMkLst>
        </pc:spChg>
        <pc:spChg chg="add del mod">
          <ac:chgData name="Nuno Braz" userId="98dbbda011f9aa1e" providerId="LiveId" clId="{33A5BC05-ED94-4D0D-B022-C56B18069D15}" dt="2023-09-14T09:21:07.496" v="13531" actId="478"/>
          <ac:spMkLst>
            <pc:docMk/>
            <pc:sldMk cId="0" sldId="294"/>
            <ac:spMk id="5" creationId="{38B0AC72-B637-BA4A-709C-0D2217BF747D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5" creationId="{B2F50893-C115-8940-2E5A-63B0C41977F9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7" creationId="{C5B90FD5-0A50-823F-04A8-EF2E9DCC4B31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9" creationId="{93527E69-2EB7-6907-F909-9BA9824FE4E7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11" creationId="{562EE66D-F3E8-02B3-498D-48FBAE3560A6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13" creationId="{013F1EB0-E649-B241-815D-39D9DD6ACBEC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15" creationId="{0E21A34D-A5B6-5747-EA09-ACC3D5C142D2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17" creationId="{9576C6EF-5FCE-9548-69C8-C3B624AD8F56}"/>
          </ac:spMkLst>
        </pc:spChg>
        <pc:spChg chg="add del mod">
          <ac:chgData name="Nuno Braz" userId="98dbbda011f9aa1e" providerId="LiveId" clId="{33A5BC05-ED94-4D0D-B022-C56B18069D15}" dt="2023-09-12T20:54:32.780" v="6445" actId="478"/>
          <ac:spMkLst>
            <pc:docMk/>
            <pc:sldMk cId="0" sldId="294"/>
            <ac:spMk id="19" creationId="{787550F6-1FDA-9583-C5D4-E7E2864EDE4E}"/>
          </ac:spMkLst>
        </pc:spChg>
        <pc:spChg chg="add del mod">
          <ac:chgData name="Nuno Braz" userId="98dbbda011f9aa1e" providerId="LiveId" clId="{33A5BC05-ED94-4D0D-B022-C56B18069D15}" dt="2023-09-14T09:20:55.550" v="13530" actId="478"/>
          <ac:spMkLst>
            <pc:docMk/>
            <pc:sldMk cId="0" sldId="294"/>
            <ac:spMk id="20" creationId="{ADCD11C7-454B-316F-006A-D246C38451CE}"/>
          </ac:spMkLst>
        </pc:spChg>
        <pc:spChg chg="add del mod">
          <ac:chgData name="Nuno Braz" userId="98dbbda011f9aa1e" providerId="LiveId" clId="{33A5BC05-ED94-4D0D-B022-C56B18069D15}" dt="2023-09-13T18:27:29.565" v="10639" actId="478"/>
          <ac:spMkLst>
            <pc:docMk/>
            <pc:sldMk cId="0" sldId="294"/>
            <ac:spMk id="21" creationId="{7DE3B67F-534D-0129-D63B-6EBDAC7BD58E}"/>
          </ac:spMkLst>
        </pc:spChg>
        <pc:spChg chg="mod">
          <ac:chgData name="Nuno Braz" userId="98dbbda011f9aa1e" providerId="LiveId" clId="{33A5BC05-ED94-4D0D-B022-C56B18069D15}" dt="2023-09-12T21:07:19.790" v="7387" actId="207"/>
          <ac:spMkLst>
            <pc:docMk/>
            <pc:sldMk cId="0" sldId="294"/>
            <ac:spMk id="3016" creationId="{00000000-0000-0000-0000-000000000000}"/>
          </ac:spMkLst>
        </pc:spChg>
        <pc:spChg chg="mod">
          <ac:chgData name="Nuno Braz" userId="98dbbda011f9aa1e" providerId="LiveId" clId="{33A5BC05-ED94-4D0D-B022-C56B18069D15}" dt="2023-09-16T09:44:55.749" v="13683" actId="14100"/>
          <ac:spMkLst>
            <pc:docMk/>
            <pc:sldMk cId="0" sldId="294"/>
            <ac:spMk id="3021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2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3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4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5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6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7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8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29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30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31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37" creationId="{00000000-0000-0000-0000-000000000000}"/>
          </ac:spMkLst>
        </pc:spChg>
        <pc:spChg chg="del">
          <ac:chgData name="Nuno Braz" userId="98dbbda011f9aa1e" providerId="LiveId" clId="{33A5BC05-ED94-4D0D-B022-C56B18069D15}" dt="2023-09-12T20:54:27.534" v="6444" actId="478"/>
          <ac:spMkLst>
            <pc:docMk/>
            <pc:sldMk cId="0" sldId="294"/>
            <ac:spMk id="3041" creationId="{00000000-0000-0000-0000-000000000000}"/>
          </ac:spMkLst>
        </pc:spChg>
        <pc:grpChg chg="mod">
          <ac:chgData name="Nuno Braz" userId="98dbbda011f9aa1e" providerId="LiveId" clId="{33A5BC05-ED94-4D0D-B022-C56B18069D15}" dt="2023-09-16T09:49:10.241" v="13709" actId="1076"/>
          <ac:grpSpMkLst>
            <pc:docMk/>
            <pc:sldMk cId="0" sldId="294"/>
            <ac:grpSpMk id="3015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0:54:27.534" v="6444" actId="478"/>
          <ac:grpSpMkLst>
            <pc:docMk/>
            <pc:sldMk cId="0" sldId="294"/>
            <ac:grpSpMk id="3032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0:54:27.534" v="6444" actId="478"/>
          <ac:grpSpMkLst>
            <pc:docMk/>
            <pc:sldMk cId="0" sldId="294"/>
            <ac:grpSpMk id="3038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0:54:27.534" v="6444" actId="478"/>
          <ac:grpSpMkLst>
            <pc:docMk/>
            <pc:sldMk cId="0" sldId="294"/>
            <ac:grpSpMk id="3042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6"/>
        </pc:sldMkLst>
      </pc:sldChg>
      <pc:sldChg chg="addSp delSp modSp mod ord modAnim modNotes">
        <pc:chgData name="Nuno Braz" userId="98dbbda011f9aa1e" providerId="LiveId" clId="{33A5BC05-ED94-4D0D-B022-C56B18069D15}" dt="2023-09-14T09:20:26.286" v="13513" actId="20577"/>
        <pc:sldMkLst>
          <pc:docMk/>
          <pc:sldMk cId="0" sldId="297"/>
        </pc:sldMkLst>
        <pc:spChg chg="add del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2" creationId="{A082AF7A-43CE-36A3-E530-FA89A4559386}"/>
          </ac:spMkLst>
        </pc:spChg>
        <pc:spChg chg="add del mod">
          <ac:chgData name="Nuno Braz" userId="98dbbda011f9aa1e" providerId="LiveId" clId="{33A5BC05-ED94-4D0D-B022-C56B18069D15}" dt="2023-09-13T21:03:06.414" v="12318" actId="21"/>
          <ac:spMkLst>
            <pc:docMk/>
            <pc:sldMk cId="0" sldId="297"/>
            <ac:spMk id="3" creationId="{91D7F75C-3145-3591-1D94-E8C52FA40A58}"/>
          </ac:spMkLst>
        </pc:spChg>
        <pc:spChg chg="add mod">
          <ac:chgData name="Nuno Braz" userId="98dbbda011f9aa1e" providerId="LiveId" clId="{33A5BC05-ED94-4D0D-B022-C56B18069D15}" dt="2023-09-14T09:20:26.286" v="13513" actId="20577"/>
          <ac:spMkLst>
            <pc:docMk/>
            <pc:sldMk cId="0" sldId="297"/>
            <ac:spMk id="4" creationId="{508E94BF-5DAE-44B2-D276-A48E1B560D93}"/>
          </ac:spMkLst>
        </pc:spChg>
        <pc:spChg chg="add del mod">
          <ac:chgData name="Nuno Braz" userId="98dbbda011f9aa1e" providerId="LiveId" clId="{33A5BC05-ED94-4D0D-B022-C56B18069D15}" dt="2023-09-13T20:49:46.322" v="11867" actId="478"/>
          <ac:spMkLst>
            <pc:docMk/>
            <pc:sldMk cId="0" sldId="297"/>
            <ac:spMk id="6" creationId="{7F47A91C-CE37-5ED3-CA6C-EBFE1C3699CD}"/>
          </ac:spMkLst>
        </pc:spChg>
        <pc:spChg chg="add del mod">
          <ac:chgData name="Nuno Braz" userId="98dbbda011f9aa1e" providerId="LiveId" clId="{33A5BC05-ED94-4D0D-B022-C56B18069D15}" dt="2023-09-13T20:49:46.322" v="11867" actId="478"/>
          <ac:spMkLst>
            <pc:docMk/>
            <pc:sldMk cId="0" sldId="297"/>
            <ac:spMk id="8" creationId="{20E5202C-EC98-1FA5-4D25-B60E903F8B02}"/>
          </ac:spMkLst>
        </pc:spChg>
        <pc:spChg chg="add del mod">
          <ac:chgData name="Nuno Braz" userId="98dbbda011f9aa1e" providerId="LiveId" clId="{33A5BC05-ED94-4D0D-B022-C56B18069D15}" dt="2023-09-13T20:49:46.322" v="11867" actId="478"/>
          <ac:spMkLst>
            <pc:docMk/>
            <pc:sldMk cId="0" sldId="297"/>
            <ac:spMk id="10" creationId="{56F06D53-F1DD-B91C-7BB3-E793230567A4}"/>
          </ac:spMkLst>
        </pc:spChg>
        <pc:spChg chg="add del mod">
          <ac:chgData name="Nuno Braz" userId="98dbbda011f9aa1e" providerId="LiveId" clId="{33A5BC05-ED94-4D0D-B022-C56B18069D15}" dt="2023-09-13T20:49:46.322" v="11867" actId="478"/>
          <ac:spMkLst>
            <pc:docMk/>
            <pc:sldMk cId="0" sldId="297"/>
            <ac:spMk id="12" creationId="{84649555-7578-96DC-329F-AEAFD45E52C5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14" creationId="{F042CC5B-E57B-35BB-3A0E-D28B36634F57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16" creationId="{7E671B45-BD59-D351-BE52-2B1961280803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18" creationId="{CF663D31-FDB5-82C2-2A66-D47C57145915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20" creationId="{9886BE59-2425-33F3-7A44-B4449A3C6BE9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22" creationId="{7D15A2E6-DBC2-524F-5097-6711D69F0970}"/>
          </ac:spMkLst>
        </pc:spChg>
        <pc:spChg chg="add del mod">
          <ac:chgData name="Nuno Braz" userId="98dbbda011f9aa1e" providerId="LiveId" clId="{33A5BC05-ED94-4D0D-B022-C56B18069D15}" dt="2023-09-13T20:50:10.211" v="11871" actId="478"/>
          <ac:spMkLst>
            <pc:docMk/>
            <pc:sldMk cId="0" sldId="297"/>
            <ac:spMk id="24" creationId="{E402C025-8BFA-227D-1809-1283523CA042}"/>
          </ac:spMkLst>
        </pc:spChg>
        <pc:spChg chg="add mod">
          <ac:chgData name="Nuno Braz" userId="98dbbda011f9aa1e" providerId="LiveId" clId="{33A5BC05-ED94-4D0D-B022-C56B18069D15}" dt="2023-09-13T21:09:58.996" v="12616" actId="1036"/>
          <ac:spMkLst>
            <pc:docMk/>
            <pc:sldMk cId="0" sldId="297"/>
            <ac:spMk id="25" creationId="{F5B2B148-F981-6AB1-D7AE-1510C7E46549}"/>
          </ac:spMkLst>
        </pc:spChg>
        <pc:spChg chg="add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26" creationId="{1B45F1A9-DFA0-27C3-6CAC-E5D0A49FBB16}"/>
          </ac:spMkLst>
        </pc:spChg>
        <pc:spChg chg="add mod">
          <ac:chgData name="Nuno Braz" userId="98dbbda011f9aa1e" providerId="LiveId" clId="{33A5BC05-ED94-4D0D-B022-C56B18069D15}" dt="2023-09-13T21:09:58.996" v="12616" actId="1036"/>
          <ac:spMkLst>
            <pc:docMk/>
            <pc:sldMk cId="0" sldId="297"/>
            <ac:spMk id="27" creationId="{C7C0E18D-06A6-04EC-01E9-46500F1EC6EB}"/>
          </ac:spMkLst>
        </pc:spChg>
        <pc:spChg chg="add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28" creationId="{70302AF2-8D63-10F7-ED14-5C4B12D52640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29" creationId="{6C4CF610-732B-F6CD-0405-344C75970F08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30" creationId="{1F9D1847-7E24-64EF-1681-A223B400690D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31" creationId="{F916AF71-84A5-861C-EBD9-1CD9331FCA46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32" creationId="{AA7FE8BF-B385-A884-1C33-7FBAA48AE8C7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33" creationId="{7C2B4F08-70C2-BDAE-619C-271F9554E073}"/>
          </ac:spMkLst>
        </pc:spChg>
        <pc:spChg chg="add del mod">
          <ac:chgData name="Nuno Braz" userId="98dbbda011f9aa1e" providerId="LiveId" clId="{33A5BC05-ED94-4D0D-B022-C56B18069D15}" dt="2023-09-13T20:52:45.677" v="12021"/>
          <ac:spMkLst>
            <pc:docMk/>
            <pc:sldMk cId="0" sldId="297"/>
            <ac:spMk id="34" creationId="{1F26A088-0082-9E67-FDC6-FF5C1485E114}"/>
          </ac:spMkLst>
        </pc:spChg>
        <pc:spChg chg="add mod">
          <ac:chgData name="Nuno Braz" userId="98dbbda011f9aa1e" providerId="LiveId" clId="{33A5BC05-ED94-4D0D-B022-C56B18069D15}" dt="2023-09-13T21:09:53.944" v="12610" actId="1036"/>
          <ac:spMkLst>
            <pc:docMk/>
            <pc:sldMk cId="0" sldId="297"/>
            <ac:spMk id="35" creationId="{AA2E5605-5610-1D23-545D-DDEF03BABB1B}"/>
          </ac:spMkLst>
        </pc:spChg>
        <pc:spChg chg="add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6" creationId="{900C691A-5B12-7C2B-ED0E-1EB37437D7A1}"/>
          </ac:spMkLst>
        </pc:spChg>
        <pc:spChg chg="add mod">
          <ac:chgData name="Nuno Braz" userId="98dbbda011f9aa1e" providerId="LiveId" clId="{33A5BC05-ED94-4D0D-B022-C56B18069D15}" dt="2023-09-13T21:09:46.070" v="12596" actId="207"/>
          <ac:spMkLst>
            <pc:docMk/>
            <pc:sldMk cId="0" sldId="297"/>
            <ac:spMk id="37" creationId="{ADE4A01C-88DC-9CA2-90DA-97E9AD057243}"/>
          </ac:spMkLst>
        </pc:spChg>
        <pc:spChg chg="add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8" creationId="{82A0823B-48EA-103D-E4BD-C70A2F100BB8}"/>
          </ac:spMkLst>
        </pc:spChg>
        <pc:spChg chg="add mod">
          <ac:chgData name="Nuno Braz" userId="98dbbda011f9aa1e" providerId="LiveId" clId="{33A5BC05-ED94-4D0D-B022-C56B18069D15}" dt="2023-09-13T21:09:53.944" v="12610" actId="1036"/>
          <ac:spMkLst>
            <pc:docMk/>
            <pc:sldMk cId="0" sldId="297"/>
            <ac:spMk id="39" creationId="{C802F4F1-650E-CDF5-F8C3-69284BFAEB4F}"/>
          </ac:spMkLst>
        </pc:spChg>
        <pc:spChg chg="add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0" creationId="{B91208BE-7451-D3F4-1180-CE2139E5A547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2" creationId="{7D81BAAF-F767-B239-2C74-258B4676E3CF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3" creationId="{02C2D7B7-264C-4C97-5965-C35A3400F8DB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4" creationId="{4946003B-4810-5766-573A-9FDB44DB22CF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5" creationId="{1A7F9466-0908-7245-14F5-06AD4707C87A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6" creationId="{F0F1924C-0DB5-8FC3-4803-2557844ABEE2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8" creationId="{32B65B84-1C80-E625-972B-662D295494FE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49" creationId="{4FF92A72-4534-F725-ECFD-409EA799AE77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1" creationId="{373AA574-BDA5-6159-FFD6-5B6BB1C2A483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2" creationId="{5B9042B4-A44E-07DF-8945-F87F9E8D58C8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3" creationId="{174F2988-9348-17CC-04B2-73D151489EF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5" creationId="{E22501C0-C4A4-DF58-C41F-F3DBA8E1F8A9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6" creationId="{69320A65-BD4B-FB9B-1D3D-C54D50A1FB71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7" creationId="{C827EF64-E8DE-3FA5-603A-79E3F771405F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8" creationId="{9566EC3B-03B8-EFBC-13CB-FB748F8E8BCC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59" creationId="{446F2EE9-411E-DFA2-FA6D-7B1F7C8DD0C4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60" creationId="{DCE755D6-7C08-970E-909D-EFD3745FC20D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62" creationId="{CF62E79F-6FE3-A666-B6D2-C8712F4CE7F7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63" creationId="{94F8D09F-67F7-B16F-FBCF-DDF61A4EF61B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64" creationId="{B5D8DFAF-AAFD-ED2B-A3B2-E662834842F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65" creationId="{9C6810B7-D40C-9CF9-9763-36CBC5DF69C7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67" creationId="{0C1A173D-EB09-F570-2D65-9275760D4A5C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68" creationId="{92CBE4EA-3BA4-4D1A-1C64-A51B25A9F718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78" creationId="{00000000-0000-0000-0000-000000000000}"/>
          </ac:spMkLst>
        </pc:spChg>
        <pc:spChg chg="mod">
          <ac:chgData name="Nuno Braz" userId="98dbbda011f9aa1e" providerId="LiveId" clId="{33A5BC05-ED94-4D0D-B022-C56B18069D15}" dt="2023-09-13T21:09:46.070" v="12596" actId="207"/>
          <ac:spMkLst>
            <pc:docMk/>
            <pc:sldMk cId="0" sldId="297"/>
            <ac:spMk id="3279" creationId="{00000000-0000-0000-0000-00000000000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80" creationId="{00000000-0000-0000-0000-000000000000}"/>
          </ac:spMkLst>
        </pc:spChg>
        <pc:spChg chg="del mod">
          <ac:chgData name="Nuno Braz" userId="98dbbda011f9aa1e" providerId="LiveId" clId="{33A5BC05-ED94-4D0D-B022-C56B18069D15}" dt="2023-09-13T20:49:44.558" v="11866" actId="478"/>
          <ac:spMkLst>
            <pc:docMk/>
            <pc:sldMk cId="0" sldId="297"/>
            <ac:spMk id="3281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44.558" v="11866" actId="478"/>
          <ac:spMkLst>
            <pc:docMk/>
            <pc:sldMk cId="0" sldId="297"/>
            <ac:spMk id="3282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44.558" v="11866" actId="478"/>
          <ac:spMkLst>
            <pc:docMk/>
            <pc:sldMk cId="0" sldId="297"/>
            <ac:spMk id="3283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44.558" v="11866" actId="478"/>
          <ac:spMkLst>
            <pc:docMk/>
            <pc:sldMk cId="0" sldId="297"/>
            <ac:spMk id="3284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85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86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87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88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89" creationId="{00000000-0000-0000-0000-000000000000}"/>
          </ac:spMkLst>
        </pc:spChg>
        <pc:spChg chg="del">
          <ac:chgData name="Nuno Braz" userId="98dbbda011f9aa1e" providerId="LiveId" clId="{33A5BC05-ED94-4D0D-B022-C56B18069D15}" dt="2023-09-13T20:49:56.720" v="11868" actId="478"/>
          <ac:spMkLst>
            <pc:docMk/>
            <pc:sldMk cId="0" sldId="297"/>
            <ac:spMk id="3290" creationId="{00000000-0000-0000-0000-00000000000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1" creationId="{00000000-0000-0000-0000-000000000000}"/>
          </ac:spMkLst>
        </pc:spChg>
        <pc:spChg chg="add del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2" creationId="{00000000-0000-0000-0000-000000000000}"/>
          </ac:spMkLst>
        </pc:spChg>
        <pc:spChg chg="add del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3" creationId="{00000000-0000-0000-0000-000000000000}"/>
          </ac:spMkLst>
        </pc:spChg>
        <pc:spChg chg="add del 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4" creationId="{00000000-0000-0000-0000-00000000000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5" creationId="{00000000-0000-0000-0000-000000000000}"/>
          </ac:spMkLst>
        </pc:spChg>
        <pc:spChg chg="mod">
          <ac:chgData name="Nuno Braz" userId="98dbbda011f9aa1e" providerId="LiveId" clId="{33A5BC05-ED94-4D0D-B022-C56B18069D15}" dt="2023-09-13T21:08:39.384" v="12581" actId="2711"/>
          <ac:spMkLst>
            <pc:docMk/>
            <pc:sldMk cId="0" sldId="297"/>
            <ac:spMk id="3296" creationId="{00000000-0000-0000-0000-000000000000}"/>
          </ac:spMkLst>
        </pc:spChg>
        <pc:spChg chg="del">
          <ac:chgData name="Nuno Braz" userId="98dbbda011f9aa1e" providerId="LiveId" clId="{33A5BC05-ED94-4D0D-B022-C56B18069D15}" dt="2023-09-13T20:50:40.172" v="11884" actId="478"/>
          <ac:spMkLst>
            <pc:docMk/>
            <pc:sldMk cId="0" sldId="297"/>
            <ac:spMk id="3302" creationId="{00000000-0000-0000-0000-000000000000}"/>
          </ac:spMkLst>
        </pc:s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41" creationId="{DA884279-8956-4F59-B7B9-0CB3154908E9}"/>
          </ac:grpSpMkLst>
        </pc:gr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47" creationId="{B4F6C791-573D-6394-4BE6-AC6EB9FA9AC7}"/>
          </ac:grpSpMkLst>
        </pc:gr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50" creationId="{DFF02686-5556-420B-A716-1CDA87B1B32E}"/>
          </ac:grpSpMkLst>
        </pc:gr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54" creationId="{2EB41E6A-9C66-657D-AF72-02D247E13189}"/>
          </ac:grpSpMkLst>
        </pc:gr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61" creationId="{0FB31F39-AB5B-A0DB-4851-FF149DC70C04}"/>
          </ac:grpSpMkLst>
        </pc:grpChg>
        <pc:grpChg chg="add mod">
          <ac:chgData name="Nuno Braz" userId="98dbbda011f9aa1e" providerId="LiveId" clId="{33A5BC05-ED94-4D0D-B022-C56B18069D15}" dt="2023-09-13T21:07:51.089" v="12580" actId="1037"/>
          <ac:grpSpMkLst>
            <pc:docMk/>
            <pc:sldMk cId="0" sldId="297"/>
            <ac:grpSpMk id="3266" creationId="{8B683312-3D49-AFA9-A0C8-16CFF991987A}"/>
          </ac:grpSpMkLst>
        </pc:grpChg>
        <pc:grpChg chg="del">
          <ac:chgData name="Nuno Braz" userId="98dbbda011f9aa1e" providerId="LiveId" clId="{33A5BC05-ED94-4D0D-B022-C56B18069D15}" dt="2023-09-13T20:50:41.842" v="11885" actId="478"/>
          <ac:grpSpMkLst>
            <pc:docMk/>
            <pc:sldMk cId="0" sldId="297"/>
            <ac:grpSpMk id="3297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20:50:16.319" v="11874" actId="478"/>
          <ac:grpSpMkLst>
            <pc:docMk/>
            <pc:sldMk cId="0" sldId="297"/>
            <ac:grpSpMk id="3303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20:50:30.795" v="11880" actId="478"/>
          <ac:grpSpMkLst>
            <pc:docMk/>
            <pc:sldMk cId="0" sldId="297"/>
            <ac:grpSpMk id="3306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20:50:38.699" v="11883" actId="478"/>
          <ac:grpSpMkLst>
            <pc:docMk/>
            <pc:sldMk cId="0" sldId="297"/>
            <ac:grpSpMk id="3312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20:50:19.391" v="11875" actId="478"/>
          <ac:grpSpMkLst>
            <pc:docMk/>
            <pc:sldMk cId="0" sldId="297"/>
            <ac:grpSpMk id="3317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29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2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7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0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2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7"/>
        </pc:sldMkLst>
      </pc:sldChg>
      <pc:sldChg chg="addSp delSp modSp mod ord">
        <pc:chgData name="Nuno Braz" userId="98dbbda011f9aa1e" providerId="LiveId" clId="{33A5BC05-ED94-4D0D-B022-C56B18069D15}" dt="2023-09-16T14:48:35.548" v="15718" actId="20577"/>
        <pc:sldMkLst>
          <pc:docMk/>
          <pc:sldMk cId="0" sldId="318"/>
        </pc:sldMkLst>
        <pc:spChg chg="add mod">
          <ac:chgData name="Nuno Braz" userId="98dbbda011f9aa1e" providerId="LiveId" clId="{33A5BC05-ED94-4D0D-B022-C56B18069D15}" dt="2023-09-16T09:43:06.071" v="13659"/>
          <ac:spMkLst>
            <pc:docMk/>
            <pc:sldMk cId="0" sldId="318"/>
            <ac:spMk id="2" creationId="{CF3A815B-4902-550E-40F5-7C4907BD626D}"/>
          </ac:spMkLst>
        </pc:spChg>
        <pc:spChg chg="add mod">
          <ac:chgData name="Nuno Braz" userId="98dbbda011f9aa1e" providerId="LiveId" clId="{33A5BC05-ED94-4D0D-B022-C56B18069D15}" dt="2023-09-16T14:48:35.548" v="15718" actId="20577"/>
          <ac:spMkLst>
            <pc:docMk/>
            <pc:sldMk cId="0" sldId="318"/>
            <ac:spMk id="3" creationId="{82AD120F-2F28-CE8E-934A-4EB043D2D58E}"/>
          </ac:spMkLst>
        </pc:spChg>
        <pc:spChg chg="add del mod">
          <ac:chgData name="Nuno Braz" userId="98dbbda011f9aa1e" providerId="LiveId" clId="{33A5BC05-ED94-4D0D-B022-C56B18069D15}" dt="2023-09-12T13:42:07.803" v="186" actId="478"/>
          <ac:spMkLst>
            <pc:docMk/>
            <pc:sldMk cId="0" sldId="318"/>
            <ac:spMk id="3" creationId="{BD8063C7-A6BF-FCD4-3B61-F09090FAFEEE}"/>
          </ac:spMkLst>
        </pc:spChg>
        <pc:spChg chg="add del mod">
          <ac:chgData name="Nuno Braz" userId="98dbbda011f9aa1e" providerId="LiveId" clId="{33A5BC05-ED94-4D0D-B022-C56B18069D15}" dt="2023-09-12T13:42:08.507" v="187" actId="478"/>
          <ac:spMkLst>
            <pc:docMk/>
            <pc:sldMk cId="0" sldId="318"/>
            <ac:spMk id="5" creationId="{84FFD8D7-58E4-4436-B692-B2CFDD8A9622}"/>
          </ac:spMkLst>
        </pc:spChg>
        <pc:spChg chg="add del mod">
          <ac:chgData name="Nuno Braz" userId="98dbbda011f9aa1e" providerId="LiveId" clId="{33A5BC05-ED94-4D0D-B022-C56B18069D15}" dt="2023-09-16T09:43:05.832" v="13658" actId="478"/>
          <ac:spMkLst>
            <pc:docMk/>
            <pc:sldMk cId="0" sldId="318"/>
            <ac:spMk id="6" creationId="{13031534-7E3D-073E-9F63-1036DEC57F3C}"/>
          </ac:spMkLst>
        </pc:spChg>
        <pc:spChg chg="mod">
          <ac:chgData name="Nuno Braz" userId="98dbbda011f9aa1e" providerId="LiveId" clId="{33A5BC05-ED94-4D0D-B022-C56B18069D15}" dt="2023-09-12T17:06:54.509" v="3200" actId="113"/>
          <ac:spMkLst>
            <pc:docMk/>
            <pc:sldMk cId="0" sldId="318"/>
            <ac:spMk id="4653" creationId="{00000000-0000-0000-0000-000000000000}"/>
          </ac:spMkLst>
        </pc:spChg>
        <pc:spChg chg="del">
          <ac:chgData name="Nuno Braz" userId="98dbbda011f9aa1e" providerId="LiveId" clId="{33A5BC05-ED94-4D0D-B022-C56B18069D15}" dt="2023-09-12T13:42:03.403" v="185" actId="478"/>
          <ac:spMkLst>
            <pc:docMk/>
            <pc:sldMk cId="0" sldId="318"/>
            <ac:spMk id="4654" creationId="{00000000-0000-0000-0000-000000000000}"/>
          </ac:spMkLst>
        </pc:spChg>
        <pc:spChg chg="del">
          <ac:chgData name="Nuno Braz" userId="98dbbda011f9aa1e" providerId="LiveId" clId="{33A5BC05-ED94-4D0D-B022-C56B18069D15}" dt="2023-09-12T13:42:03.403" v="185" actId="478"/>
          <ac:spMkLst>
            <pc:docMk/>
            <pc:sldMk cId="0" sldId="318"/>
            <ac:spMk id="4655" creationId="{00000000-0000-0000-0000-000000000000}"/>
          </ac:spMkLst>
        </pc:spChg>
        <pc:spChg chg="mod">
          <ac:chgData name="Nuno Braz" userId="98dbbda011f9aa1e" providerId="LiveId" clId="{33A5BC05-ED94-4D0D-B022-C56B18069D15}" dt="2023-09-12T14:12:46.745" v="437" actId="108"/>
          <ac:spMkLst>
            <pc:docMk/>
            <pc:sldMk cId="0" sldId="318"/>
            <ac:spMk id="4656" creationId="{00000000-0000-0000-0000-000000000000}"/>
          </ac:spMkLst>
        </pc:s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1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2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7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29"/>
        </pc:sldMkLst>
      </pc:sldChg>
      <pc:sldChg chg="addSp delSp del mod">
        <pc:chgData name="Nuno Braz" userId="98dbbda011f9aa1e" providerId="LiveId" clId="{33A5BC05-ED94-4D0D-B022-C56B18069D15}" dt="2023-09-16T14:48:10.549" v="15716" actId="47"/>
        <pc:sldMkLst>
          <pc:docMk/>
          <pc:sldMk cId="0" sldId="330"/>
        </pc:sldMkLst>
        <pc:grpChg chg="add del">
          <ac:chgData name="Nuno Braz" userId="98dbbda011f9aa1e" providerId="LiveId" clId="{33A5BC05-ED94-4D0D-B022-C56B18069D15}" dt="2023-09-13T20:58:44.311" v="12105" actId="21"/>
          <ac:grpSpMkLst>
            <pc:docMk/>
            <pc:sldMk cId="0" sldId="330"/>
            <ac:grpSpMk id="9390" creationId="{00000000-0000-0000-0000-000000000000}"/>
          </ac:grpSpMkLst>
        </pc:grpChg>
        <pc:grpChg chg="add del">
          <ac:chgData name="Nuno Braz" userId="98dbbda011f9aa1e" providerId="LiveId" clId="{33A5BC05-ED94-4D0D-B022-C56B18069D15}" dt="2023-09-13T20:58:44.311" v="12105" actId="21"/>
          <ac:grpSpMkLst>
            <pc:docMk/>
            <pc:sldMk cId="0" sldId="330"/>
            <ac:grpSpMk id="9445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1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2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7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8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39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0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1"/>
        </pc:sldMkLst>
      </pc:sldChg>
      <pc:sldChg chg="modSp del mod">
        <pc:chgData name="Nuno Braz" userId="98dbbda011f9aa1e" providerId="LiveId" clId="{33A5BC05-ED94-4D0D-B022-C56B18069D15}" dt="2023-09-16T14:48:10.549" v="15716" actId="47"/>
        <pc:sldMkLst>
          <pc:docMk/>
          <pc:sldMk cId="0" sldId="342"/>
        </pc:sldMkLst>
        <pc:grpChg chg="mod">
          <ac:chgData name="Nuno Braz" userId="98dbbda011f9aa1e" providerId="LiveId" clId="{33A5BC05-ED94-4D0D-B022-C56B18069D15}" dt="2023-09-13T08:53:36.154" v="9188" actId="1076"/>
          <ac:grpSpMkLst>
            <pc:docMk/>
            <pc:sldMk cId="0" sldId="342"/>
            <ac:grpSpMk id="13347" creationId="{00000000-0000-0000-0000-000000000000}"/>
          </ac:grpSpMkLst>
        </pc:grpChg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3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4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5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6"/>
        </pc:sldMkLst>
      </pc:sldChg>
      <pc:sldChg chg="del">
        <pc:chgData name="Nuno Braz" userId="98dbbda011f9aa1e" providerId="LiveId" clId="{33A5BC05-ED94-4D0D-B022-C56B18069D15}" dt="2023-09-16T14:48:10.549" v="15716" actId="47"/>
        <pc:sldMkLst>
          <pc:docMk/>
          <pc:sldMk cId="0" sldId="347"/>
        </pc:sldMkLst>
      </pc:sldChg>
      <pc:sldChg chg="addSp delSp modSp add mod">
        <pc:chgData name="Nuno Braz" userId="98dbbda011f9aa1e" providerId="LiveId" clId="{33A5BC05-ED94-4D0D-B022-C56B18069D15}" dt="2023-09-16T14:48:38.393" v="15720" actId="20577"/>
        <pc:sldMkLst>
          <pc:docMk/>
          <pc:sldMk cId="35633786" sldId="348"/>
        </pc:sldMkLst>
        <pc:spChg chg="add del mod">
          <ac:chgData name="Nuno Braz" userId="98dbbda011f9aa1e" providerId="LiveId" clId="{33A5BC05-ED94-4D0D-B022-C56B18069D15}" dt="2023-09-16T09:43:11.562" v="13662" actId="478"/>
          <ac:spMkLst>
            <pc:docMk/>
            <pc:sldMk cId="35633786" sldId="348"/>
            <ac:spMk id="2" creationId="{9AD74DBA-302E-0C20-4FAF-0555AC1D5A62}"/>
          </ac:spMkLst>
        </pc:spChg>
        <pc:spChg chg="add mod">
          <ac:chgData name="Nuno Braz" userId="98dbbda011f9aa1e" providerId="LiveId" clId="{33A5BC05-ED94-4D0D-B022-C56B18069D15}" dt="2023-09-16T09:43:11.808" v="13663"/>
          <ac:spMkLst>
            <pc:docMk/>
            <pc:sldMk cId="35633786" sldId="348"/>
            <ac:spMk id="3" creationId="{150BDECF-5320-B424-97BA-267E346ACAC3}"/>
          </ac:spMkLst>
        </pc:spChg>
        <pc:spChg chg="add mod">
          <ac:chgData name="Nuno Braz" userId="98dbbda011f9aa1e" providerId="LiveId" clId="{33A5BC05-ED94-4D0D-B022-C56B18069D15}" dt="2023-09-16T14:48:38.393" v="15720" actId="20577"/>
          <ac:spMkLst>
            <pc:docMk/>
            <pc:sldMk cId="35633786" sldId="348"/>
            <ac:spMk id="4" creationId="{3CE245C4-871B-96E7-9D85-379D0CEA85C4}"/>
          </ac:spMkLst>
        </pc:spChg>
        <pc:spChg chg="mod">
          <ac:chgData name="Nuno Braz" userId="98dbbda011f9aa1e" providerId="LiveId" clId="{33A5BC05-ED94-4D0D-B022-C56B18069D15}" dt="2023-09-12T17:33:42.833" v="4126" actId="113"/>
          <ac:spMkLst>
            <pc:docMk/>
            <pc:sldMk cId="35633786" sldId="348"/>
            <ac:spMk id="4653" creationId="{00000000-0000-0000-0000-000000000000}"/>
          </ac:spMkLst>
        </pc:spChg>
        <pc:spChg chg="mod">
          <ac:chgData name="Nuno Braz" userId="98dbbda011f9aa1e" providerId="LiveId" clId="{33A5BC05-ED94-4D0D-B022-C56B18069D15}" dt="2023-09-12T17:33:04.227" v="4125" actId="20577"/>
          <ac:spMkLst>
            <pc:docMk/>
            <pc:sldMk cId="35633786" sldId="348"/>
            <ac:spMk id="4656" creationId="{00000000-0000-0000-0000-000000000000}"/>
          </ac:spMkLst>
        </pc:sp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1729371491" sldId="349"/>
        </pc:sldMkLst>
      </pc:sldChg>
      <pc:sldChg chg="new del ord">
        <pc:chgData name="Nuno Braz" userId="98dbbda011f9aa1e" providerId="LiveId" clId="{33A5BC05-ED94-4D0D-B022-C56B18069D15}" dt="2023-09-16T14:48:10.549" v="15716" actId="47"/>
        <pc:sldMkLst>
          <pc:docMk/>
          <pc:sldMk cId="2539392305" sldId="350"/>
        </pc:sldMkLst>
      </pc:sldChg>
      <pc:sldChg chg="new del">
        <pc:chgData name="Nuno Braz" userId="98dbbda011f9aa1e" providerId="LiveId" clId="{33A5BC05-ED94-4D0D-B022-C56B18069D15}" dt="2023-09-12T14:29:22.342" v="1264" actId="2696"/>
        <pc:sldMkLst>
          <pc:docMk/>
          <pc:sldMk cId="2840865698" sldId="350"/>
        </pc:sldMkLst>
      </pc:sldChg>
      <pc:sldChg chg="addSp delSp modSp add mod ord delAnim modAnim modNotes">
        <pc:chgData name="Nuno Braz" userId="98dbbda011f9aa1e" providerId="LiveId" clId="{33A5BC05-ED94-4D0D-B022-C56B18069D15}" dt="2023-09-16T14:45:58.180" v="15711" actId="1076"/>
        <pc:sldMkLst>
          <pc:docMk/>
          <pc:sldMk cId="3720518996" sldId="351"/>
        </pc:sldMkLst>
        <pc:spChg chg="add mod">
          <ac:chgData name="Nuno Braz" userId="98dbbda011f9aa1e" providerId="LiveId" clId="{33A5BC05-ED94-4D0D-B022-C56B18069D15}" dt="2023-09-13T18:27:11.776" v="10634"/>
          <ac:spMkLst>
            <pc:docMk/>
            <pc:sldMk cId="3720518996" sldId="351"/>
            <ac:spMk id="2" creationId="{19343735-37F0-FA93-1B41-E60DBDA1AEDF}"/>
          </ac:spMkLst>
        </pc:spChg>
        <pc:spChg chg="add mod">
          <ac:chgData name="Nuno Braz" userId="98dbbda011f9aa1e" providerId="LiveId" clId="{33A5BC05-ED94-4D0D-B022-C56B18069D15}" dt="2023-09-14T09:20:34.486" v="13517" actId="20577"/>
          <ac:spMkLst>
            <pc:docMk/>
            <pc:sldMk cId="3720518996" sldId="351"/>
            <ac:spMk id="3" creationId="{5266387A-F642-A85F-9541-CE4A085A4426}"/>
          </ac:spMkLst>
        </pc:spChg>
        <pc:spChg chg="add del mod">
          <ac:chgData name="Nuno Braz" userId="98dbbda011f9aa1e" providerId="LiveId" clId="{33A5BC05-ED94-4D0D-B022-C56B18069D15}" dt="2023-09-12T19:47:31.221" v="5716" actId="478"/>
          <ac:spMkLst>
            <pc:docMk/>
            <pc:sldMk cId="3720518996" sldId="351"/>
            <ac:spMk id="3" creationId="{FC6857D6-BEBF-D56A-5BB8-ABFE00713104}"/>
          </ac:spMkLst>
        </pc:spChg>
        <pc:spChg chg="add del mod">
          <ac:chgData name="Nuno Braz" userId="98dbbda011f9aa1e" providerId="LiveId" clId="{33A5BC05-ED94-4D0D-B022-C56B18069D15}" dt="2023-09-12T19:47:31.221" v="5716" actId="478"/>
          <ac:spMkLst>
            <pc:docMk/>
            <pc:sldMk cId="3720518996" sldId="351"/>
            <ac:spMk id="5" creationId="{6F413480-0584-13B7-7084-0A0E42BB1CB3}"/>
          </ac:spMkLst>
        </pc:spChg>
        <pc:spChg chg="add del mod">
          <ac:chgData name="Nuno Braz" userId="98dbbda011f9aa1e" providerId="LiveId" clId="{33A5BC05-ED94-4D0D-B022-C56B18069D15}" dt="2023-09-12T19:47:31.221" v="5716" actId="478"/>
          <ac:spMkLst>
            <pc:docMk/>
            <pc:sldMk cId="3720518996" sldId="351"/>
            <ac:spMk id="7" creationId="{DBD6F077-2BA4-70B0-5FDC-EFFBF310AFFB}"/>
          </ac:spMkLst>
        </pc:spChg>
        <pc:spChg chg="add del mod">
          <ac:chgData name="Nuno Braz" userId="98dbbda011f9aa1e" providerId="LiveId" clId="{33A5BC05-ED94-4D0D-B022-C56B18069D15}" dt="2023-09-12T19:47:31.221" v="5716" actId="478"/>
          <ac:spMkLst>
            <pc:docMk/>
            <pc:sldMk cId="3720518996" sldId="351"/>
            <ac:spMk id="9" creationId="{36195FE8-F3AE-CB3E-462E-958DCCC54AD6}"/>
          </ac:spMkLst>
        </pc:spChg>
        <pc:spChg chg="add del mod">
          <ac:chgData name="Nuno Braz" userId="98dbbda011f9aa1e" providerId="LiveId" clId="{33A5BC05-ED94-4D0D-B022-C56B18069D15}" dt="2023-09-12T19:47:33.306" v="5717" actId="478"/>
          <ac:spMkLst>
            <pc:docMk/>
            <pc:sldMk cId="3720518996" sldId="351"/>
            <ac:spMk id="11" creationId="{7FE88AB5-ACF0-B81D-E182-26F5C25C2D5D}"/>
          </ac:spMkLst>
        </pc:spChg>
        <pc:spChg chg="add mod">
          <ac:chgData name="Nuno Braz" userId="98dbbda011f9aa1e" providerId="LiveId" clId="{33A5BC05-ED94-4D0D-B022-C56B18069D15}" dt="2023-09-12T19:54:03.005" v="5722" actId="20577"/>
          <ac:spMkLst>
            <pc:docMk/>
            <pc:sldMk cId="3720518996" sldId="351"/>
            <ac:spMk id="12" creationId="{13F3F422-3F2B-839E-AF46-0F6FF1F804C7}"/>
          </ac:spMkLst>
        </pc:spChg>
        <pc:spChg chg="add del mod">
          <ac:chgData name="Nuno Braz" userId="98dbbda011f9aa1e" providerId="LiveId" clId="{33A5BC05-ED94-4D0D-B022-C56B18069D15}" dt="2023-09-16T14:45:40.919" v="15707" actId="478"/>
          <ac:spMkLst>
            <pc:docMk/>
            <pc:sldMk cId="3720518996" sldId="351"/>
            <ac:spMk id="13" creationId="{49861C73-CCEC-270F-3B33-F4A0AF7BB812}"/>
          </ac:spMkLst>
        </pc:spChg>
        <pc:spChg chg="add del mod">
          <ac:chgData name="Nuno Braz" userId="98dbbda011f9aa1e" providerId="LiveId" clId="{33A5BC05-ED94-4D0D-B022-C56B18069D15}" dt="2023-09-13T18:27:11.521" v="10633" actId="478"/>
          <ac:spMkLst>
            <pc:docMk/>
            <pc:sldMk cId="3720518996" sldId="351"/>
            <ac:spMk id="14" creationId="{705A31FC-4840-4905-F6C1-D19DAF25D364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76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77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78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79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8.017" v="5715" actId="478"/>
          <ac:spMkLst>
            <pc:docMk/>
            <pc:sldMk cId="3720518996" sldId="351"/>
            <ac:spMk id="1480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81" creationId="{00000000-0000-0000-0000-000000000000}"/>
          </ac:spMkLst>
        </pc:spChg>
        <pc:spChg chg="del">
          <ac:chgData name="Nuno Braz" userId="98dbbda011f9aa1e" providerId="LiveId" clId="{33A5BC05-ED94-4D0D-B022-C56B18069D15}" dt="2023-09-12T19:47:26.519" v="5714" actId="478"/>
          <ac:spMkLst>
            <pc:docMk/>
            <pc:sldMk cId="3720518996" sldId="351"/>
            <ac:spMk id="1484" creationId="{00000000-0000-0000-0000-000000000000}"/>
          </ac:spMkLst>
        </pc:spChg>
        <pc:picChg chg="add mod">
          <ac:chgData name="Nuno Braz" userId="98dbbda011f9aa1e" providerId="LiveId" clId="{33A5BC05-ED94-4D0D-B022-C56B18069D15}" dt="2023-09-16T14:45:58.180" v="15711" actId="1076"/>
          <ac:picMkLst>
            <pc:docMk/>
            <pc:sldMk cId="3720518996" sldId="351"/>
            <ac:picMk id="4" creationId="{367318C3-A4D6-4A1B-B81C-E98BF8E1C2F5}"/>
          </ac:picMkLst>
        </pc:picChg>
        <pc:cxnChg chg="del mod">
          <ac:chgData name="Nuno Braz" userId="98dbbda011f9aa1e" providerId="LiveId" clId="{33A5BC05-ED94-4D0D-B022-C56B18069D15}" dt="2023-09-12T19:47:26.519" v="5714" actId="478"/>
          <ac:cxnSpMkLst>
            <pc:docMk/>
            <pc:sldMk cId="3720518996" sldId="351"/>
            <ac:cxnSpMk id="1482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19:47:26.519" v="5714" actId="478"/>
          <ac:cxnSpMkLst>
            <pc:docMk/>
            <pc:sldMk cId="3720518996" sldId="351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19:47:26.519" v="5714" actId="478"/>
          <ac:cxnSpMkLst>
            <pc:docMk/>
            <pc:sldMk cId="3720518996" sldId="351"/>
            <ac:cxnSpMk id="1485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19:47:26.519" v="5714" actId="478"/>
          <ac:cxnSpMkLst>
            <pc:docMk/>
            <pc:sldMk cId="3720518996" sldId="351"/>
            <ac:cxnSpMk id="1486" creationId="{00000000-0000-0000-0000-000000000000}"/>
          </ac:cxnSpMkLst>
        </pc:cxnChg>
      </pc:sldChg>
      <pc:sldChg chg="addSp modSp add del mod">
        <pc:chgData name="Nuno Braz" userId="98dbbda011f9aa1e" providerId="LiveId" clId="{33A5BC05-ED94-4D0D-B022-C56B18069D15}" dt="2023-09-12T17:20:52.438" v="3802" actId="2696"/>
        <pc:sldMkLst>
          <pc:docMk/>
          <pc:sldMk cId="2162482325" sldId="352"/>
        </pc:sldMkLst>
        <pc:spChg chg="add mod">
          <ac:chgData name="Nuno Braz" userId="98dbbda011f9aa1e" providerId="LiveId" clId="{33A5BC05-ED94-4D0D-B022-C56B18069D15}" dt="2023-09-12T16:59:47.178" v="3085" actId="20577"/>
          <ac:spMkLst>
            <pc:docMk/>
            <pc:sldMk cId="2162482325" sldId="352"/>
            <ac:spMk id="2" creationId="{0FC77C98-3CCB-9DFF-4E75-D0696799518D}"/>
          </ac:spMkLst>
        </pc:spChg>
        <pc:spChg chg="add mod">
          <ac:chgData name="Nuno Braz" userId="98dbbda011f9aa1e" providerId="LiveId" clId="{33A5BC05-ED94-4D0D-B022-C56B18069D15}" dt="2023-09-12T17:01:29.976" v="3105" actId="20577"/>
          <ac:spMkLst>
            <pc:docMk/>
            <pc:sldMk cId="2162482325" sldId="352"/>
            <ac:spMk id="3" creationId="{25138344-5FAC-9FAE-BCA5-56E0BEC8B351}"/>
          </ac:spMkLst>
        </pc:spChg>
        <pc:spChg chg="mod">
          <ac:chgData name="Nuno Braz" userId="98dbbda011f9aa1e" providerId="LiveId" clId="{33A5BC05-ED94-4D0D-B022-C56B18069D15}" dt="2023-09-12T14:31:58.190" v="1314" actId="13926"/>
          <ac:spMkLst>
            <pc:docMk/>
            <pc:sldMk cId="2162482325" sldId="352"/>
            <ac:spMk id="1480" creationId="{00000000-0000-0000-0000-000000000000}"/>
          </ac:spMkLst>
        </pc:spChg>
      </pc:sldChg>
      <pc:sldChg chg="addSp modSp add del mod ord">
        <pc:chgData name="Nuno Braz" userId="98dbbda011f9aa1e" providerId="LiveId" clId="{33A5BC05-ED94-4D0D-B022-C56B18069D15}" dt="2023-09-12T17:32:07.191" v="4111" actId="2696"/>
        <pc:sldMkLst>
          <pc:docMk/>
          <pc:sldMk cId="4127583866" sldId="353"/>
        </pc:sldMkLst>
        <pc:spChg chg="add mod">
          <ac:chgData name="Nuno Braz" userId="98dbbda011f9aa1e" providerId="LiveId" clId="{33A5BC05-ED94-4D0D-B022-C56B18069D15}" dt="2023-09-12T16:59:42.904" v="3084" actId="20577"/>
          <ac:spMkLst>
            <pc:docMk/>
            <pc:sldMk cId="4127583866" sldId="353"/>
            <ac:spMk id="2" creationId="{AEBA3D4A-4857-1C08-FEA0-FE77B54CDAB0}"/>
          </ac:spMkLst>
        </pc:spChg>
        <pc:spChg chg="add mod">
          <ac:chgData name="Nuno Braz" userId="98dbbda011f9aa1e" providerId="LiveId" clId="{33A5BC05-ED94-4D0D-B022-C56B18069D15}" dt="2023-09-12T17:30:06.680" v="4108" actId="20577"/>
          <ac:spMkLst>
            <pc:docMk/>
            <pc:sldMk cId="4127583866" sldId="353"/>
            <ac:spMk id="3" creationId="{E6D2D9E4-913D-16C8-E9B7-6CD7C56BC57B}"/>
          </ac:spMkLst>
        </pc:spChg>
        <pc:spChg chg="mod">
          <ac:chgData name="Nuno Braz" userId="98dbbda011f9aa1e" providerId="LiveId" clId="{33A5BC05-ED94-4D0D-B022-C56B18069D15}" dt="2023-09-12T14:32:01.741" v="1315" actId="13926"/>
          <ac:spMkLst>
            <pc:docMk/>
            <pc:sldMk cId="4127583866" sldId="353"/>
            <ac:spMk id="1480" creationId="{00000000-0000-0000-0000-000000000000}"/>
          </ac:spMkLst>
        </pc:spChg>
      </pc:sldChg>
      <pc:sldChg chg="addSp modSp add del mod">
        <pc:chgData name="Nuno Braz" userId="98dbbda011f9aa1e" providerId="LiveId" clId="{33A5BC05-ED94-4D0D-B022-C56B18069D15}" dt="2023-09-12T17:34:22.218" v="4131" actId="2696"/>
        <pc:sldMkLst>
          <pc:docMk/>
          <pc:sldMk cId="487353858" sldId="354"/>
        </pc:sldMkLst>
        <pc:spChg chg="add mod">
          <ac:chgData name="Nuno Braz" userId="98dbbda011f9aa1e" providerId="LiveId" clId="{33A5BC05-ED94-4D0D-B022-C56B18069D15}" dt="2023-09-12T17:34:06.688" v="4127" actId="1076"/>
          <ac:spMkLst>
            <pc:docMk/>
            <pc:sldMk cId="487353858" sldId="354"/>
            <ac:spMk id="3" creationId="{59FEC31D-D409-775A-07C4-0B38209B496E}"/>
          </ac:spMkLst>
        </pc:spChg>
        <pc:spChg chg="add mod">
          <ac:chgData name="Nuno Braz" userId="98dbbda011f9aa1e" providerId="LiveId" clId="{33A5BC05-ED94-4D0D-B022-C56B18069D15}" dt="2023-09-12T16:59:39.823" v="3083" actId="20577"/>
          <ac:spMkLst>
            <pc:docMk/>
            <pc:sldMk cId="487353858" sldId="354"/>
            <ac:spMk id="4" creationId="{C201C9D1-8EA0-60FC-E152-DE80D7F5BE04}"/>
          </ac:spMkLst>
        </pc:spChg>
        <pc:spChg chg="add mod">
          <ac:chgData name="Nuno Braz" userId="98dbbda011f9aa1e" providerId="LiveId" clId="{33A5BC05-ED94-4D0D-B022-C56B18069D15}" dt="2023-09-12T17:32:18.024" v="4115" actId="20577"/>
          <ac:spMkLst>
            <pc:docMk/>
            <pc:sldMk cId="487353858" sldId="354"/>
            <ac:spMk id="5" creationId="{DFE25B32-2679-2863-184F-6BA3F322197D}"/>
          </ac:spMkLst>
        </pc:spChg>
        <pc:spChg chg="mod">
          <ac:chgData name="Nuno Braz" userId="98dbbda011f9aa1e" providerId="LiveId" clId="{33A5BC05-ED94-4D0D-B022-C56B18069D15}" dt="2023-09-12T17:34:12.210" v="4129" actId="20577"/>
          <ac:spMkLst>
            <pc:docMk/>
            <pc:sldMk cId="487353858" sldId="354"/>
            <ac:spMk id="1480" creationId="{00000000-0000-0000-0000-000000000000}"/>
          </ac:spMkLst>
        </pc:spChg>
        <pc:spChg chg="mod">
          <ac:chgData name="Nuno Braz" userId="98dbbda011f9aa1e" providerId="LiveId" clId="{33A5BC05-ED94-4D0D-B022-C56B18069D15}" dt="2023-09-12T15:54:34.508" v="2821" actId="1076"/>
          <ac:spMkLst>
            <pc:docMk/>
            <pc:sldMk cId="487353858" sldId="354"/>
            <ac:spMk id="1481" creationId="{00000000-0000-0000-0000-000000000000}"/>
          </ac:spMkLst>
        </pc:spChg>
        <pc:cxnChg chg="mod">
          <ac:chgData name="Nuno Braz" userId="98dbbda011f9aa1e" providerId="LiveId" clId="{33A5BC05-ED94-4D0D-B022-C56B18069D15}" dt="2023-09-12T15:54:34.508" v="2821" actId="1076"/>
          <ac:cxnSpMkLst>
            <pc:docMk/>
            <pc:sldMk cId="487353858" sldId="354"/>
            <ac:cxnSpMk id="1482" creationId="{00000000-0000-0000-0000-000000000000}"/>
          </ac:cxnSpMkLst>
        </pc:cxn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1965379786" sldId="355"/>
        </pc:sldMkLst>
      </pc:sldChg>
      <pc:sldChg chg="addSp delSp modSp add mod">
        <pc:chgData name="Nuno Braz" userId="98dbbda011f9aa1e" providerId="LiveId" clId="{33A5BC05-ED94-4D0D-B022-C56B18069D15}" dt="2023-09-20T08:44:34.267" v="15839" actId="113"/>
        <pc:sldMkLst>
          <pc:docMk/>
          <pc:sldMk cId="1748528353" sldId="356"/>
        </pc:sldMkLst>
        <pc:spChg chg="add del mod">
          <ac:chgData name="Nuno Braz" userId="98dbbda011f9aa1e" providerId="LiveId" clId="{33A5BC05-ED94-4D0D-B022-C56B18069D15}" dt="2023-09-13T18:27:51.030" v="10649" actId="478"/>
          <ac:spMkLst>
            <pc:docMk/>
            <pc:sldMk cId="1748528353" sldId="356"/>
            <ac:spMk id="2" creationId="{6B90FB91-EBDB-9152-112E-F244A3ECB879}"/>
          </ac:spMkLst>
        </pc:spChg>
        <pc:spChg chg="add mod">
          <ac:chgData name="Nuno Braz" userId="98dbbda011f9aa1e" providerId="LiveId" clId="{33A5BC05-ED94-4D0D-B022-C56B18069D15}" dt="2023-09-13T18:27:51.296" v="10650"/>
          <ac:spMkLst>
            <pc:docMk/>
            <pc:sldMk cId="1748528353" sldId="356"/>
            <ac:spMk id="3" creationId="{3B43BE79-1893-6B70-A085-8753645C507D}"/>
          </ac:spMkLst>
        </pc:spChg>
        <pc:spChg chg="add mod">
          <ac:chgData name="Nuno Braz" userId="98dbbda011f9aa1e" providerId="LiveId" clId="{33A5BC05-ED94-4D0D-B022-C56B18069D15}" dt="2023-09-16T11:08:37.507" v="14785" actId="20577"/>
          <ac:spMkLst>
            <pc:docMk/>
            <pc:sldMk cId="1748528353" sldId="356"/>
            <ac:spMk id="4" creationId="{C6155EE6-DCB8-1451-72E0-45CC706EBD4B}"/>
          </ac:spMkLst>
        </pc:spChg>
        <pc:spChg chg="mod">
          <ac:chgData name="Nuno Braz" userId="98dbbda011f9aa1e" providerId="LiveId" clId="{33A5BC05-ED94-4D0D-B022-C56B18069D15}" dt="2023-09-12T17:06:24.704" v="3195" actId="14100"/>
          <ac:spMkLst>
            <pc:docMk/>
            <pc:sldMk cId="1748528353" sldId="356"/>
            <ac:spMk id="1370" creationId="{00000000-0000-0000-0000-000000000000}"/>
          </ac:spMkLst>
        </pc:spChg>
        <pc:spChg chg="mod">
          <ac:chgData name="Nuno Braz" userId="98dbbda011f9aa1e" providerId="LiveId" clId="{33A5BC05-ED94-4D0D-B022-C56B18069D15}" dt="2023-09-20T08:44:34.267" v="15839" actId="113"/>
          <ac:spMkLst>
            <pc:docMk/>
            <pc:sldMk cId="1748528353" sldId="356"/>
            <ac:spMk id="1371" creationId="{00000000-0000-0000-0000-000000000000}"/>
          </ac:spMkLst>
        </pc:spChg>
      </pc:sldChg>
      <pc:sldChg chg="addSp delSp modSp add mod addCm delCm">
        <pc:chgData name="Nuno Braz" userId="98dbbda011f9aa1e" providerId="LiveId" clId="{33A5BC05-ED94-4D0D-B022-C56B18069D15}" dt="2023-09-20T08:44:54.106" v="15841" actId="113"/>
        <pc:sldMkLst>
          <pc:docMk/>
          <pc:sldMk cId="2729549219" sldId="357"/>
        </pc:sldMkLst>
        <pc:spChg chg="add del mod">
          <ac:chgData name="Nuno Braz" userId="98dbbda011f9aa1e" providerId="LiveId" clId="{33A5BC05-ED94-4D0D-B022-C56B18069D15}" dt="2023-09-13T18:27:54.612" v="10651" actId="478"/>
          <ac:spMkLst>
            <pc:docMk/>
            <pc:sldMk cId="2729549219" sldId="357"/>
            <ac:spMk id="2" creationId="{C6BE75D5-0C53-5476-4FD9-A7CD73E9DFA5}"/>
          </ac:spMkLst>
        </pc:spChg>
        <pc:spChg chg="add mod">
          <ac:chgData name="Nuno Braz" userId="98dbbda011f9aa1e" providerId="LiveId" clId="{33A5BC05-ED94-4D0D-B022-C56B18069D15}" dt="2023-09-13T18:27:54.938" v="10652"/>
          <ac:spMkLst>
            <pc:docMk/>
            <pc:sldMk cId="2729549219" sldId="357"/>
            <ac:spMk id="3" creationId="{0D9077DF-67BF-13B3-7F84-893FFDC93D42}"/>
          </ac:spMkLst>
        </pc:spChg>
        <pc:spChg chg="add mod">
          <ac:chgData name="Nuno Braz" userId="98dbbda011f9aa1e" providerId="LiveId" clId="{33A5BC05-ED94-4D0D-B022-C56B18069D15}" dt="2023-09-16T11:08:41.153" v="14787" actId="20577"/>
          <ac:spMkLst>
            <pc:docMk/>
            <pc:sldMk cId="2729549219" sldId="357"/>
            <ac:spMk id="4" creationId="{64F544A6-BE7E-0B7E-FB3D-65F60FAE1283}"/>
          </ac:spMkLst>
        </pc:spChg>
        <pc:spChg chg="mod">
          <ac:chgData name="Nuno Braz" userId="98dbbda011f9aa1e" providerId="LiveId" clId="{33A5BC05-ED94-4D0D-B022-C56B18069D15}" dt="2023-09-12T17:06:38.939" v="3198" actId="14100"/>
          <ac:spMkLst>
            <pc:docMk/>
            <pc:sldMk cId="2729549219" sldId="357"/>
            <ac:spMk id="1370" creationId="{00000000-0000-0000-0000-000000000000}"/>
          </ac:spMkLst>
        </pc:spChg>
        <pc:spChg chg="mod">
          <ac:chgData name="Nuno Braz" userId="98dbbda011f9aa1e" providerId="LiveId" clId="{33A5BC05-ED94-4D0D-B022-C56B18069D15}" dt="2023-09-20T08:44:54.106" v="15841" actId="113"/>
          <ac:spMkLst>
            <pc:docMk/>
            <pc:sldMk cId="2729549219" sldId="357"/>
            <ac:spMk id="1371" creationId="{00000000-0000-0000-0000-000000000000}"/>
          </ac:spMkLst>
        </pc:spChg>
        <pc:grpChg chg="mod">
          <ac:chgData name="Nuno Braz" userId="98dbbda011f9aa1e" providerId="LiveId" clId="{33A5BC05-ED94-4D0D-B022-C56B18069D15}" dt="2023-09-12T15:37:21.898" v="2264" actId="1076"/>
          <ac:grpSpMkLst>
            <pc:docMk/>
            <pc:sldMk cId="2729549219" sldId="357"/>
            <ac:grpSpMk id="1364" creationId="{00000000-0000-0000-0000-000000000000}"/>
          </ac:grpSpMkLst>
        </pc:grp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Nuno Braz" userId="98dbbda011f9aa1e" providerId="LiveId" clId="{33A5BC05-ED94-4D0D-B022-C56B18069D15}" dt="2023-09-12T21:09:03.272" v="7390"/>
              <pc2:cmMkLst xmlns:pc2="http://schemas.microsoft.com/office/powerpoint/2019/9/main/command">
                <pc:docMk/>
                <pc:sldMk cId="2729549219" sldId="357"/>
                <pc2:cmMk id="{C289A609-02DF-432C-923B-EFEE414ECE1F}"/>
              </pc2:cmMkLst>
            </pc226:cmChg>
          </p:ext>
        </pc:extLst>
      </pc:sldChg>
      <pc:sldChg chg="addSp delSp modSp add mod">
        <pc:chgData name="Nuno Braz" userId="98dbbda011f9aa1e" providerId="LiveId" clId="{33A5BC05-ED94-4D0D-B022-C56B18069D15}" dt="2023-09-16T14:48:45.623" v="15724" actId="20577"/>
        <pc:sldMkLst>
          <pc:docMk/>
          <pc:sldMk cId="1223267111" sldId="358"/>
        </pc:sldMkLst>
        <pc:spChg chg="mod">
          <ac:chgData name="Nuno Braz" userId="98dbbda011f9aa1e" providerId="LiveId" clId="{33A5BC05-ED94-4D0D-B022-C56B18069D15}" dt="2023-09-12T17:32:12.274" v="4113" actId="20577"/>
          <ac:spMkLst>
            <pc:docMk/>
            <pc:sldMk cId="1223267111" sldId="358"/>
            <ac:spMk id="2" creationId="{9FED2FB3-EA47-C6C8-A783-51C6CFCA186B}"/>
          </ac:spMkLst>
        </pc:spChg>
        <pc:spChg chg="del">
          <ac:chgData name="Nuno Braz" userId="98dbbda011f9aa1e" providerId="LiveId" clId="{33A5BC05-ED94-4D0D-B022-C56B18069D15}" dt="2023-09-16T09:43:25.426" v="13672" actId="478"/>
          <ac:spMkLst>
            <pc:docMk/>
            <pc:sldMk cId="1223267111" sldId="358"/>
            <ac:spMk id="3" creationId="{681E560A-E1A1-EB56-D623-39399B7CAAD2}"/>
          </ac:spMkLst>
        </pc:spChg>
        <pc:spChg chg="mod">
          <ac:chgData name="Nuno Braz" userId="98dbbda011f9aa1e" providerId="LiveId" clId="{33A5BC05-ED94-4D0D-B022-C56B18069D15}" dt="2023-09-12T17:26:34.690" v="4104" actId="115"/>
          <ac:spMkLst>
            <pc:docMk/>
            <pc:sldMk cId="1223267111" sldId="358"/>
            <ac:spMk id="4" creationId="{62839FD5-4D11-1104-5025-12D0C76506A4}"/>
          </ac:spMkLst>
        </pc:spChg>
        <pc:spChg chg="add mod">
          <ac:chgData name="Nuno Braz" userId="98dbbda011f9aa1e" providerId="LiveId" clId="{33A5BC05-ED94-4D0D-B022-C56B18069D15}" dt="2023-09-16T09:43:25.730" v="13673"/>
          <ac:spMkLst>
            <pc:docMk/>
            <pc:sldMk cId="1223267111" sldId="358"/>
            <ac:spMk id="5" creationId="{90F3B304-E6C2-0CCF-F981-2351928C8E6D}"/>
          </ac:spMkLst>
        </pc:spChg>
        <pc:spChg chg="add mod">
          <ac:chgData name="Nuno Braz" userId="98dbbda011f9aa1e" providerId="LiveId" clId="{33A5BC05-ED94-4D0D-B022-C56B18069D15}" dt="2023-09-16T14:48:45.623" v="15724" actId="20577"/>
          <ac:spMkLst>
            <pc:docMk/>
            <pc:sldMk cId="1223267111" sldId="358"/>
            <ac:spMk id="6" creationId="{DE025E8A-AC09-3DFE-1704-AD918DAB81F4}"/>
          </ac:spMkLst>
        </pc:spChg>
        <pc:spChg chg="mod">
          <ac:chgData name="Nuno Braz" userId="98dbbda011f9aa1e" providerId="LiveId" clId="{33A5BC05-ED94-4D0D-B022-C56B18069D15}" dt="2023-09-12T17:21:05.829" v="3825" actId="20577"/>
          <ac:spMkLst>
            <pc:docMk/>
            <pc:sldMk cId="1223267111" sldId="358"/>
            <ac:spMk id="1476" creationId="{00000000-0000-0000-0000-000000000000}"/>
          </ac:spMkLst>
        </pc:spChg>
        <pc:spChg chg="mod">
          <ac:chgData name="Nuno Braz" userId="98dbbda011f9aa1e" providerId="LiveId" clId="{33A5BC05-ED94-4D0D-B022-C56B18069D15}" dt="2023-09-12T17:25:57.668" v="4070" actId="20577"/>
          <ac:spMkLst>
            <pc:docMk/>
            <pc:sldMk cId="1223267111" sldId="358"/>
            <ac:spMk id="1477" creationId="{00000000-0000-0000-0000-000000000000}"/>
          </ac:spMkLst>
        </pc:spChg>
        <pc:spChg chg="mod">
          <ac:chgData name="Nuno Braz" userId="98dbbda011f9aa1e" providerId="LiveId" clId="{33A5BC05-ED94-4D0D-B022-C56B18069D15}" dt="2023-09-12T17:21:01.959" v="3818" actId="20577"/>
          <ac:spMkLst>
            <pc:docMk/>
            <pc:sldMk cId="1223267111" sldId="358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2T17:35:00.418" v="4176" actId="20577"/>
          <ac:spMkLst>
            <pc:docMk/>
            <pc:sldMk cId="1223267111" sldId="358"/>
            <ac:spMk id="1480" creationId="{00000000-0000-0000-0000-000000000000}"/>
          </ac:spMkLst>
        </pc:spChg>
      </pc:sldChg>
      <pc:sldChg chg="addSp delSp modSp add mod">
        <pc:chgData name="Nuno Braz" userId="98dbbda011f9aa1e" providerId="LiveId" clId="{33A5BC05-ED94-4D0D-B022-C56B18069D15}" dt="2023-09-20T08:18:31.365" v="15826" actId="115"/>
        <pc:sldMkLst>
          <pc:docMk/>
          <pc:sldMk cId="388044722" sldId="359"/>
        </pc:sldMkLst>
        <pc:spChg chg="mod">
          <ac:chgData name="Nuno Braz" userId="98dbbda011f9aa1e" providerId="LiveId" clId="{33A5BC05-ED94-4D0D-B022-C56B18069D15}" dt="2023-09-12T17:34:27.256" v="4133" actId="20577"/>
          <ac:spMkLst>
            <pc:docMk/>
            <pc:sldMk cId="388044722" sldId="359"/>
            <ac:spMk id="2" creationId="{9FED2FB3-EA47-C6C8-A783-51C6CFCA186B}"/>
          </ac:spMkLst>
        </pc:spChg>
        <pc:spChg chg="del">
          <ac:chgData name="Nuno Braz" userId="98dbbda011f9aa1e" providerId="LiveId" clId="{33A5BC05-ED94-4D0D-B022-C56B18069D15}" dt="2023-09-16T09:43:44.815" v="13678" actId="478"/>
          <ac:spMkLst>
            <pc:docMk/>
            <pc:sldMk cId="388044722" sldId="359"/>
            <ac:spMk id="3" creationId="{681E560A-E1A1-EB56-D623-39399B7CAAD2}"/>
          </ac:spMkLst>
        </pc:spChg>
        <pc:spChg chg="add del mod">
          <ac:chgData name="Nuno Braz" userId="98dbbda011f9aa1e" providerId="LiveId" clId="{33A5BC05-ED94-4D0D-B022-C56B18069D15}" dt="2023-09-16T09:43:33.953" v="13677"/>
          <ac:spMkLst>
            <pc:docMk/>
            <pc:sldMk cId="388044722" sldId="359"/>
            <ac:spMk id="4" creationId="{50FA6118-1683-A517-A5B4-13F20AFC85FD}"/>
          </ac:spMkLst>
        </pc:spChg>
        <pc:spChg chg="del mod">
          <ac:chgData name="Nuno Braz" userId="98dbbda011f9aa1e" providerId="LiveId" clId="{33A5BC05-ED94-4D0D-B022-C56B18069D15}" dt="2023-09-12T17:35:31.746" v="4191" actId="478"/>
          <ac:spMkLst>
            <pc:docMk/>
            <pc:sldMk cId="388044722" sldId="359"/>
            <ac:spMk id="4" creationId="{62839FD5-4D11-1104-5025-12D0C76506A4}"/>
          </ac:spMkLst>
        </pc:spChg>
        <pc:spChg chg="add del mod">
          <ac:chgData name="Nuno Braz" userId="98dbbda011f9aa1e" providerId="LiveId" clId="{33A5BC05-ED94-4D0D-B022-C56B18069D15}" dt="2023-09-16T09:43:33.953" v="13677"/>
          <ac:spMkLst>
            <pc:docMk/>
            <pc:sldMk cId="388044722" sldId="359"/>
            <ac:spMk id="5" creationId="{4C0CF564-5A27-19ED-4371-E84A5A8C33C1}"/>
          </ac:spMkLst>
        </pc:spChg>
        <pc:spChg chg="add mod">
          <ac:chgData name="Nuno Braz" userId="98dbbda011f9aa1e" providerId="LiveId" clId="{33A5BC05-ED94-4D0D-B022-C56B18069D15}" dt="2023-09-20T08:18:31.365" v="15826" actId="115"/>
          <ac:spMkLst>
            <pc:docMk/>
            <pc:sldMk cId="388044722" sldId="359"/>
            <ac:spMk id="6" creationId="{4655E463-A6C1-2232-C207-81E3C6147330}"/>
          </ac:spMkLst>
        </pc:spChg>
        <pc:spChg chg="add mod">
          <ac:chgData name="Nuno Braz" userId="98dbbda011f9aa1e" providerId="LiveId" clId="{33A5BC05-ED94-4D0D-B022-C56B18069D15}" dt="2023-09-16T09:43:45.383" v="13679"/>
          <ac:spMkLst>
            <pc:docMk/>
            <pc:sldMk cId="388044722" sldId="359"/>
            <ac:spMk id="7" creationId="{A1BACEE6-39C9-9A82-14DE-28FB54540E5B}"/>
          </ac:spMkLst>
        </pc:spChg>
        <pc:spChg chg="add del mod">
          <ac:chgData name="Nuno Braz" userId="98dbbda011f9aa1e" providerId="LiveId" clId="{33A5BC05-ED94-4D0D-B022-C56B18069D15}" dt="2023-09-12T17:35:27.158" v="4189" actId="478"/>
          <ac:spMkLst>
            <pc:docMk/>
            <pc:sldMk cId="388044722" sldId="359"/>
            <ac:spMk id="8" creationId="{78273DB7-AF23-8587-2670-5A4B5AAA469D}"/>
          </ac:spMkLst>
        </pc:spChg>
        <pc:spChg chg="add mod">
          <ac:chgData name="Nuno Braz" userId="98dbbda011f9aa1e" providerId="LiveId" clId="{33A5BC05-ED94-4D0D-B022-C56B18069D15}" dt="2023-09-16T14:48:49.827" v="15726" actId="20577"/>
          <ac:spMkLst>
            <pc:docMk/>
            <pc:sldMk cId="388044722" sldId="359"/>
            <ac:spMk id="8" creationId="{B535ABAF-DCD2-C2CA-0210-C076879D15D0}"/>
          </ac:spMkLst>
        </pc:spChg>
        <pc:spChg chg="add del mod">
          <ac:chgData name="Nuno Braz" userId="98dbbda011f9aa1e" providerId="LiveId" clId="{33A5BC05-ED94-4D0D-B022-C56B18069D15}" dt="2023-09-12T17:35:34.630" v="4193" actId="478"/>
          <ac:spMkLst>
            <pc:docMk/>
            <pc:sldMk cId="388044722" sldId="359"/>
            <ac:spMk id="10" creationId="{E19E9957-2AA6-8DA6-6020-ED4AD7A1B0D4}"/>
          </ac:spMkLst>
        </pc:spChg>
        <pc:spChg chg="del">
          <ac:chgData name="Nuno Braz" userId="98dbbda011f9aa1e" providerId="LiveId" clId="{33A5BC05-ED94-4D0D-B022-C56B18069D15}" dt="2023-09-12T17:35:33.494" v="4192" actId="478"/>
          <ac:spMkLst>
            <pc:docMk/>
            <pc:sldMk cId="388044722" sldId="359"/>
            <ac:spMk id="1476" creationId="{00000000-0000-0000-0000-000000000000}"/>
          </ac:spMkLst>
        </pc:spChg>
        <pc:spChg chg="del">
          <ac:chgData name="Nuno Braz" userId="98dbbda011f9aa1e" providerId="LiveId" clId="{33A5BC05-ED94-4D0D-B022-C56B18069D15}" dt="2023-09-12T17:35:23.451" v="4187" actId="478"/>
          <ac:spMkLst>
            <pc:docMk/>
            <pc:sldMk cId="388044722" sldId="359"/>
            <ac:spMk id="1477" creationId="{00000000-0000-0000-0000-000000000000}"/>
          </ac:spMkLst>
        </pc:spChg>
        <pc:spChg chg="del">
          <ac:chgData name="Nuno Braz" userId="98dbbda011f9aa1e" providerId="LiveId" clId="{33A5BC05-ED94-4D0D-B022-C56B18069D15}" dt="2023-09-12T17:35:24.973" v="4188" actId="478"/>
          <ac:spMkLst>
            <pc:docMk/>
            <pc:sldMk cId="388044722" sldId="359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2T17:35:03.961" v="4185" actId="20577"/>
          <ac:spMkLst>
            <pc:docMk/>
            <pc:sldMk cId="388044722" sldId="359"/>
            <ac:spMk id="1480" creationId="{00000000-0000-0000-0000-000000000000}"/>
          </ac:spMkLst>
        </pc:spChg>
        <pc:cxnChg chg="del">
          <ac:chgData name="Nuno Braz" userId="98dbbda011f9aa1e" providerId="LiveId" clId="{33A5BC05-ED94-4D0D-B022-C56B18069D15}" dt="2023-09-12T17:35:23.451" v="4187" actId="478"/>
          <ac:cxnSpMkLst>
            <pc:docMk/>
            <pc:sldMk cId="388044722" sldId="359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17:35:29.322" v="4190" actId="478"/>
          <ac:cxnSpMkLst>
            <pc:docMk/>
            <pc:sldMk cId="388044722" sldId="359"/>
            <ac:cxnSpMk id="1486" creationId="{00000000-0000-0000-0000-000000000000}"/>
          </ac:cxnSpMkLst>
        </pc:cxnChg>
      </pc:sldChg>
      <pc:sldChg chg="new del">
        <pc:chgData name="Nuno Braz" userId="98dbbda011f9aa1e" providerId="LiveId" clId="{33A5BC05-ED94-4D0D-B022-C56B18069D15}" dt="2023-09-12T18:45:16.276" v="5098" actId="680"/>
        <pc:sldMkLst>
          <pc:docMk/>
          <pc:sldMk cId="1546423708" sldId="360"/>
        </pc:sldMkLst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2381387407" sldId="360"/>
        </pc:sldMkLst>
      </pc:sldChg>
      <pc:sldChg chg="addSp delSp modSp add mod ord delAnim modNotes">
        <pc:chgData name="Nuno Braz" userId="98dbbda011f9aa1e" providerId="LiveId" clId="{33A5BC05-ED94-4D0D-B022-C56B18069D15}" dt="2023-09-19T20:29:04.862" v="15763" actId="113"/>
        <pc:sldMkLst>
          <pc:docMk/>
          <pc:sldMk cId="810525288" sldId="361"/>
        </pc:sldMkLst>
        <pc:spChg chg="add mod">
          <ac:chgData name="Nuno Braz" userId="98dbbda011f9aa1e" providerId="LiveId" clId="{33A5BC05-ED94-4D0D-B022-C56B18069D15}" dt="2023-09-16T09:46:23.456" v="13694" actId="2711"/>
          <ac:spMkLst>
            <pc:docMk/>
            <pc:sldMk cId="810525288" sldId="361"/>
            <ac:spMk id="2" creationId="{14A4AE87-3FAA-ABFB-1B61-D41489370226}"/>
          </ac:spMkLst>
        </pc:spChg>
        <pc:spChg chg="add del mod">
          <ac:chgData name="Nuno Braz" userId="98dbbda011f9aa1e" providerId="LiveId" clId="{33A5BC05-ED94-4D0D-B022-C56B18069D15}" dt="2023-09-13T18:25:17.229" v="10593" actId="478"/>
          <ac:spMkLst>
            <pc:docMk/>
            <pc:sldMk cId="810525288" sldId="361"/>
            <ac:spMk id="4" creationId="{40041B82-388B-9D21-9AFC-A6C84232240B}"/>
          </ac:spMkLst>
        </pc:spChg>
        <pc:spChg chg="add del mod">
          <ac:chgData name="Nuno Braz" userId="98dbbda011f9aa1e" providerId="LiveId" clId="{33A5BC05-ED94-4D0D-B022-C56B18069D15}" dt="2023-09-13T18:43:16.454" v="10752" actId="478"/>
          <ac:spMkLst>
            <pc:docMk/>
            <pc:sldMk cId="810525288" sldId="361"/>
            <ac:spMk id="5" creationId="{E1206F1F-F334-C0FC-E09B-552083D6BC8C}"/>
          </ac:spMkLst>
        </pc:spChg>
        <pc:spChg chg="add mod">
          <ac:chgData name="Nuno Braz" userId="98dbbda011f9aa1e" providerId="LiveId" clId="{33A5BC05-ED94-4D0D-B022-C56B18069D15}" dt="2023-09-19T20:28:25.501" v="15757" actId="113"/>
          <ac:spMkLst>
            <pc:docMk/>
            <pc:sldMk cId="810525288" sldId="361"/>
            <ac:spMk id="6" creationId="{FAE6DEBD-44AF-5172-3FC2-2692A7797166}"/>
          </ac:spMkLst>
        </pc:spChg>
        <pc:spChg chg="mod">
          <ac:chgData name="Nuno Braz" userId="98dbbda011f9aa1e" providerId="LiveId" clId="{33A5BC05-ED94-4D0D-B022-C56B18069D15}" dt="2023-09-16T09:46:44.079" v="13699" actId="255"/>
          <ac:spMkLst>
            <pc:docMk/>
            <pc:sldMk cId="810525288" sldId="361"/>
            <ac:spMk id="1476" creationId="{00000000-0000-0000-0000-000000000000}"/>
          </ac:spMkLst>
        </pc:spChg>
        <pc:spChg chg="mod">
          <ac:chgData name="Nuno Braz" userId="98dbbda011f9aa1e" providerId="LiveId" clId="{33A5BC05-ED94-4D0D-B022-C56B18069D15}" dt="2023-09-19T20:29:04.862" v="15763" actId="113"/>
          <ac:spMkLst>
            <pc:docMk/>
            <pc:sldMk cId="810525288" sldId="361"/>
            <ac:spMk id="1477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8:43:13.730" v="10751" actId="478"/>
          <ac:spMkLst>
            <pc:docMk/>
            <pc:sldMk cId="810525288" sldId="361"/>
            <ac:spMk id="1478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51.908" v="13703" actId="1037"/>
          <ac:spMkLst>
            <pc:docMk/>
            <pc:sldMk cId="810525288" sldId="361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23.456" v="13694" actId="2711"/>
          <ac:spMkLst>
            <pc:docMk/>
            <pc:sldMk cId="810525288" sldId="361"/>
            <ac:spMk id="1480" creationId="{00000000-0000-0000-0000-000000000000}"/>
          </ac:spMkLst>
        </pc:spChg>
        <pc:spChg chg="del">
          <ac:chgData name="Nuno Braz" userId="98dbbda011f9aa1e" providerId="LiveId" clId="{33A5BC05-ED94-4D0D-B022-C56B18069D15}" dt="2023-09-12T21:17:55.061" v="7544" actId="478"/>
          <ac:spMkLst>
            <pc:docMk/>
            <pc:sldMk cId="810525288" sldId="361"/>
            <ac:spMk id="1481" creationId="{00000000-0000-0000-0000-000000000000}"/>
          </ac:spMkLst>
        </pc:spChg>
        <pc:spChg chg="del">
          <ac:chgData name="Nuno Braz" userId="98dbbda011f9aa1e" providerId="LiveId" clId="{33A5BC05-ED94-4D0D-B022-C56B18069D15}" dt="2023-09-12T21:17:55.061" v="7544" actId="478"/>
          <ac:spMkLst>
            <pc:docMk/>
            <pc:sldMk cId="810525288" sldId="361"/>
            <ac:spMk id="1484" creationId="{00000000-0000-0000-0000-000000000000}"/>
          </ac:spMkLst>
        </pc:spChg>
        <pc:cxnChg chg="del mod">
          <ac:chgData name="Nuno Braz" userId="98dbbda011f9aa1e" providerId="LiveId" clId="{33A5BC05-ED94-4D0D-B022-C56B18069D15}" dt="2023-09-12T21:17:59.010" v="7545" actId="478"/>
          <ac:cxnSpMkLst>
            <pc:docMk/>
            <pc:sldMk cId="810525288" sldId="361"/>
            <ac:cxnSpMk id="1482" creationId="{00000000-0000-0000-0000-000000000000}"/>
          </ac:cxnSpMkLst>
        </pc:cxnChg>
        <pc:cxnChg chg="mod">
          <ac:chgData name="Nuno Braz" userId="98dbbda011f9aa1e" providerId="LiveId" clId="{33A5BC05-ED94-4D0D-B022-C56B18069D15}" dt="2023-09-13T18:42:59.689" v="10749" actId="1038"/>
          <ac:cxnSpMkLst>
            <pc:docMk/>
            <pc:sldMk cId="810525288" sldId="361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21:17:59.010" v="7545" actId="478"/>
          <ac:cxnSpMkLst>
            <pc:docMk/>
            <pc:sldMk cId="810525288" sldId="361"/>
            <ac:cxnSpMk id="1485" creationId="{00000000-0000-0000-0000-000000000000}"/>
          </ac:cxnSpMkLst>
        </pc:cxnChg>
        <pc:cxnChg chg="mod">
          <ac:chgData name="Nuno Braz" userId="98dbbda011f9aa1e" providerId="LiveId" clId="{33A5BC05-ED94-4D0D-B022-C56B18069D15}" dt="2023-09-13T18:48:23.209" v="11157" actId="1036"/>
          <ac:cxnSpMkLst>
            <pc:docMk/>
            <pc:sldMk cId="810525288" sldId="361"/>
            <ac:cxnSpMk id="1486" creationId="{00000000-0000-0000-0000-000000000000}"/>
          </ac:cxnSpMkLst>
        </pc:cxn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2527871147" sldId="362"/>
        </pc:sldMkLst>
      </pc:sldChg>
      <pc:sldChg chg="add del">
        <pc:chgData name="Nuno Braz" userId="98dbbda011f9aa1e" providerId="LiveId" clId="{33A5BC05-ED94-4D0D-B022-C56B18069D15}" dt="2023-09-12T20:19:25.646" v="5822"/>
        <pc:sldMkLst>
          <pc:docMk/>
          <pc:sldMk cId="205047996" sldId="363"/>
        </pc:sldMkLst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1700770585" sldId="363"/>
        </pc:sldMkLst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3601491842" sldId="364"/>
        </pc:sldMkLst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3504719305" sldId="365"/>
        </pc:sldMkLst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2800337553" sldId="366"/>
        </pc:sldMkLst>
      </pc:sldChg>
      <pc:sldChg chg="add ord">
        <pc:chgData name="Nuno Braz" userId="98dbbda011f9aa1e" providerId="LiveId" clId="{33A5BC05-ED94-4D0D-B022-C56B18069D15}" dt="2023-09-16T10:58:42.422" v="14283"/>
        <pc:sldMkLst>
          <pc:docMk/>
          <pc:sldMk cId="3323665331" sldId="367"/>
        </pc:sldMkLst>
      </pc:sldChg>
      <pc:sldChg chg="addSp delSp modSp add mod ord">
        <pc:chgData name="Nuno Braz" userId="98dbbda011f9aa1e" providerId="LiveId" clId="{33A5BC05-ED94-4D0D-B022-C56B18069D15}" dt="2023-09-16T11:10:19.275" v="14802" actId="207"/>
        <pc:sldMkLst>
          <pc:docMk/>
          <pc:sldMk cId="3588502554" sldId="368"/>
        </pc:sldMkLst>
        <pc:spChg chg="add mod">
          <ac:chgData name="Nuno Braz" userId="98dbbda011f9aa1e" providerId="LiveId" clId="{33A5BC05-ED94-4D0D-B022-C56B18069D15}" dt="2023-09-16T11:01:28.219" v="14401" actId="1036"/>
          <ac:spMkLst>
            <pc:docMk/>
            <pc:sldMk cId="3588502554" sldId="368"/>
            <ac:spMk id="2" creationId="{338E9D77-671E-7C88-F7C1-4A2E386513E9}"/>
          </ac:spMkLst>
        </pc:spChg>
        <pc:spChg chg="add del mod">
          <ac:chgData name="Nuno Braz" userId="98dbbda011f9aa1e" providerId="LiveId" clId="{33A5BC05-ED94-4D0D-B022-C56B18069D15}" dt="2023-09-13T18:27:36.383" v="10641" actId="478"/>
          <ac:spMkLst>
            <pc:docMk/>
            <pc:sldMk cId="3588502554" sldId="368"/>
            <ac:spMk id="2" creationId="{9F9D5751-D281-E966-B256-C3D05BB81255}"/>
          </ac:spMkLst>
        </pc:spChg>
        <pc:spChg chg="add mod">
          <ac:chgData name="Nuno Braz" userId="98dbbda011f9aa1e" providerId="LiveId" clId="{33A5BC05-ED94-4D0D-B022-C56B18069D15}" dt="2023-09-13T18:27:36.636" v="10642"/>
          <ac:spMkLst>
            <pc:docMk/>
            <pc:sldMk cId="3588502554" sldId="368"/>
            <ac:spMk id="3" creationId="{C03B38E1-B61A-D6CE-5470-9C7093BDB355}"/>
          </ac:spMkLst>
        </pc:spChg>
        <pc:spChg chg="add mod">
          <ac:chgData name="Nuno Braz" userId="98dbbda011f9aa1e" providerId="LiveId" clId="{33A5BC05-ED94-4D0D-B022-C56B18069D15}" dt="2023-09-16T11:08:57.551" v="14795" actId="20577"/>
          <ac:spMkLst>
            <pc:docMk/>
            <pc:sldMk cId="3588502554" sldId="368"/>
            <ac:spMk id="4" creationId="{F95BCFA3-30C7-93FC-91B7-52409DB80405}"/>
          </ac:spMkLst>
        </pc:spChg>
        <pc:spChg chg="mod">
          <ac:chgData name="Nuno Braz" userId="98dbbda011f9aa1e" providerId="LiveId" clId="{33A5BC05-ED94-4D0D-B022-C56B18069D15}" dt="2023-09-16T11:01:28.219" v="14401" actId="1036"/>
          <ac:spMkLst>
            <pc:docMk/>
            <pc:sldMk cId="3588502554" sldId="368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2T20:59:51.318" v="6988" actId="207"/>
          <ac:spMkLst>
            <pc:docMk/>
            <pc:sldMk cId="3588502554" sldId="368"/>
            <ac:spMk id="3016" creationId="{00000000-0000-0000-0000-000000000000}"/>
          </ac:spMkLst>
        </pc:spChg>
        <pc:spChg chg="mod">
          <ac:chgData name="Nuno Braz" userId="98dbbda011f9aa1e" providerId="LiveId" clId="{33A5BC05-ED94-4D0D-B022-C56B18069D15}" dt="2023-09-16T11:10:19.275" v="14802" actId="207"/>
          <ac:spMkLst>
            <pc:docMk/>
            <pc:sldMk cId="3588502554" sldId="368"/>
            <ac:spMk id="3021" creationId="{00000000-0000-0000-0000-000000000000}"/>
          </ac:spMkLst>
        </pc:spChg>
        <pc:grpChg chg="mod">
          <ac:chgData name="Nuno Braz" userId="98dbbda011f9aa1e" providerId="LiveId" clId="{33A5BC05-ED94-4D0D-B022-C56B18069D15}" dt="2023-09-16T10:59:49.814" v="14367" actId="1076"/>
          <ac:grpSpMkLst>
            <pc:docMk/>
            <pc:sldMk cId="3588502554" sldId="368"/>
            <ac:grpSpMk id="3015" creationId="{00000000-0000-0000-0000-000000000000}"/>
          </ac:grpSpMkLst>
        </pc:grpChg>
      </pc:sldChg>
      <pc:sldChg chg="addSp delSp modSp add mod ord">
        <pc:chgData name="Nuno Braz" userId="98dbbda011f9aa1e" providerId="LiveId" clId="{33A5BC05-ED94-4D0D-B022-C56B18069D15}" dt="2023-09-20T08:57:31.285" v="15844" actId="20577"/>
        <pc:sldMkLst>
          <pc:docMk/>
          <pc:sldMk cId="289909181" sldId="369"/>
        </pc:sldMkLst>
        <pc:spChg chg="add del mod">
          <ac:chgData name="Nuno Braz" userId="98dbbda011f9aa1e" providerId="LiveId" clId="{33A5BC05-ED94-4D0D-B022-C56B18069D15}" dt="2023-09-13T18:27:39.746" v="10643" actId="478"/>
          <ac:spMkLst>
            <pc:docMk/>
            <pc:sldMk cId="289909181" sldId="369"/>
            <ac:spMk id="2" creationId="{3884AE08-F1F8-CECD-5561-829A76D77DA3}"/>
          </ac:spMkLst>
        </pc:spChg>
        <pc:spChg chg="add mod">
          <ac:chgData name="Nuno Braz" userId="98dbbda011f9aa1e" providerId="LiveId" clId="{33A5BC05-ED94-4D0D-B022-C56B18069D15}" dt="2023-09-13T18:27:42.169" v="10646" actId="1036"/>
          <ac:spMkLst>
            <pc:docMk/>
            <pc:sldMk cId="289909181" sldId="369"/>
            <ac:spMk id="3" creationId="{6AA1AA3B-3395-1A9D-3C2C-583DD5A7BFB0}"/>
          </ac:spMkLst>
        </pc:spChg>
        <pc:spChg chg="add mod">
          <ac:chgData name="Nuno Braz" userId="98dbbda011f9aa1e" providerId="LiveId" clId="{33A5BC05-ED94-4D0D-B022-C56B18069D15}" dt="2023-09-16T11:09:05.978" v="14799" actId="20577"/>
          <ac:spMkLst>
            <pc:docMk/>
            <pc:sldMk cId="289909181" sldId="369"/>
            <ac:spMk id="4" creationId="{D648FF3B-A2AC-68B4-7923-DEF0A10FB71D}"/>
          </ac:spMkLst>
        </pc:spChg>
        <pc:spChg chg="mod">
          <ac:chgData name="Nuno Braz" userId="98dbbda011f9aa1e" providerId="LiveId" clId="{33A5BC05-ED94-4D0D-B022-C56B18069D15}" dt="2023-09-20T08:57:31.285" v="15844" actId="20577"/>
          <ac:spMkLst>
            <pc:docMk/>
            <pc:sldMk cId="289909181" sldId="369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2T21:07:35.539" v="7389" actId="207"/>
          <ac:spMkLst>
            <pc:docMk/>
            <pc:sldMk cId="289909181" sldId="369"/>
            <ac:spMk id="3016" creationId="{00000000-0000-0000-0000-000000000000}"/>
          </ac:spMkLst>
        </pc:spChg>
        <pc:spChg chg="mod">
          <ac:chgData name="Nuno Braz" userId="98dbbda011f9aa1e" providerId="LiveId" clId="{33A5BC05-ED94-4D0D-B022-C56B18069D15}" dt="2023-09-16T11:10:51.639" v="14804" actId="207"/>
          <ac:spMkLst>
            <pc:docMk/>
            <pc:sldMk cId="289909181" sldId="369"/>
            <ac:spMk id="3021" creationId="{00000000-0000-0000-0000-000000000000}"/>
          </ac:spMkLst>
        </pc:spChg>
      </pc:sldChg>
      <pc:sldChg chg="addSp delSp modSp add mod ord">
        <pc:chgData name="Nuno Braz" userId="98dbbda011f9aa1e" providerId="LiveId" clId="{33A5BC05-ED94-4D0D-B022-C56B18069D15}" dt="2023-09-16T14:08:29.089" v="15504" actId="20577"/>
        <pc:sldMkLst>
          <pc:docMk/>
          <pc:sldMk cId="1712975860" sldId="370"/>
        </pc:sldMkLst>
        <pc:spChg chg="add del mod">
          <ac:chgData name="Nuno Braz" userId="98dbbda011f9aa1e" providerId="LiveId" clId="{33A5BC05-ED94-4D0D-B022-C56B18069D15}" dt="2023-09-13T18:27:47.530" v="10647" actId="478"/>
          <ac:spMkLst>
            <pc:docMk/>
            <pc:sldMk cId="1712975860" sldId="370"/>
            <ac:spMk id="2" creationId="{84FB0067-A324-7BC0-4959-D9AB9FF6EB08}"/>
          </ac:spMkLst>
        </pc:spChg>
        <pc:spChg chg="add del mod">
          <ac:chgData name="Nuno Braz" userId="98dbbda011f9aa1e" providerId="LiveId" clId="{33A5BC05-ED94-4D0D-B022-C56B18069D15}" dt="2023-09-16T11:33:26.652" v="15189"/>
          <ac:spMkLst>
            <pc:docMk/>
            <pc:sldMk cId="1712975860" sldId="370"/>
            <ac:spMk id="2" creationId="{B74F18D4-A1E8-7421-FFB7-5759EF1AEC94}"/>
          </ac:spMkLst>
        </pc:spChg>
        <pc:spChg chg="add mod">
          <ac:chgData name="Nuno Braz" userId="98dbbda011f9aa1e" providerId="LiveId" clId="{33A5BC05-ED94-4D0D-B022-C56B18069D15}" dt="2023-09-13T18:27:47.880" v="10648"/>
          <ac:spMkLst>
            <pc:docMk/>
            <pc:sldMk cId="1712975860" sldId="370"/>
            <ac:spMk id="3" creationId="{50BF04F2-40B2-9854-2BBE-B0DC626912CD}"/>
          </ac:spMkLst>
        </pc:spChg>
        <pc:spChg chg="add mod">
          <ac:chgData name="Nuno Braz" userId="98dbbda011f9aa1e" providerId="LiveId" clId="{33A5BC05-ED94-4D0D-B022-C56B18069D15}" dt="2023-09-16T11:31:45.865" v="15175" actId="20577"/>
          <ac:spMkLst>
            <pc:docMk/>
            <pc:sldMk cId="1712975860" sldId="370"/>
            <ac:spMk id="4" creationId="{3F8761A0-7842-AC04-9BBC-60059BAC6FE3}"/>
          </ac:spMkLst>
        </pc:spChg>
        <pc:spChg chg="add mod">
          <ac:chgData name="Nuno Braz" userId="98dbbda011f9aa1e" providerId="LiveId" clId="{33A5BC05-ED94-4D0D-B022-C56B18069D15}" dt="2023-09-16T14:08:29.089" v="15504" actId="20577"/>
          <ac:spMkLst>
            <pc:docMk/>
            <pc:sldMk cId="1712975860" sldId="370"/>
            <ac:spMk id="5" creationId="{A75CF506-3689-5EA0-B304-40EFC2AEFA73}"/>
          </ac:spMkLst>
        </pc:spChg>
        <pc:spChg chg="del mod">
          <ac:chgData name="Nuno Braz" userId="98dbbda011f9aa1e" providerId="LiveId" clId="{33A5BC05-ED94-4D0D-B022-C56B18069D15}" dt="2023-09-16T11:33:17.026" v="15187" actId="478"/>
          <ac:spMkLst>
            <pc:docMk/>
            <pc:sldMk cId="1712975860" sldId="370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6T11:32:46.696" v="15181" actId="115"/>
          <ac:spMkLst>
            <pc:docMk/>
            <pc:sldMk cId="1712975860" sldId="370"/>
            <ac:spMk id="3021" creationId="{00000000-0000-0000-0000-000000000000}"/>
          </ac:spMkLst>
        </pc:spChg>
      </pc:sldChg>
      <pc:sldChg chg="addSp delSp modSp add mod delAnim">
        <pc:chgData name="Nuno Braz" userId="98dbbda011f9aa1e" providerId="LiveId" clId="{33A5BC05-ED94-4D0D-B022-C56B18069D15}" dt="2023-09-19T20:27:20.587" v="15750" actId="113"/>
        <pc:sldMkLst>
          <pc:docMk/>
          <pc:sldMk cId="4120862652" sldId="371"/>
        </pc:sldMkLst>
        <pc:spChg chg="mod">
          <ac:chgData name="Nuno Braz" userId="98dbbda011f9aa1e" providerId="LiveId" clId="{33A5BC05-ED94-4D0D-B022-C56B18069D15}" dt="2023-09-19T20:27:20.587" v="15750" actId="113"/>
          <ac:spMkLst>
            <pc:docMk/>
            <pc:sldMk cId="4120862652" sldId="371"/>
            <ac:spMk id="2" creationId="{4223C5FD-313F-19A6-2628-53560A5C1918}"/>
          </ac:spMkLst>
        </pc:spChg>
        <pc:spChg chg="mod">
          <ac:chgData name="Nuno Braz" userId="98dbbda011f9aa1e" providerId="LiveId" clId="{33A5BC05-ED94-4D0D-B022-C56B18069D15}" dt="2023-09-16T09:46:01.595" v="13690" actId="2711"/>
          <ac:spMkLst>
            <pc:docMk/>
            <pc:sldMk cId="4120862652" sldId="371"/>
            <ac:spMk id="3" creationId="{EE8A202A-AADA-2307-92F4-8C7D9D354101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5" creationId="{110F67EA-FD1F-2918-F226-4F89EC854385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7" creationId="{1BB41BD5-913D-55EB-B605-40F8D051B00D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9" creationId="{41565A29-B36E-D164-2A81-F17D4AAD1ED8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11" creationId="{945654BF-DCDA-B36E-117C-B0F42C501913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13" creationId="{1C0DEE8F-48C2-C83B-3494-D31D1270FA6E}"/>
          </ac:spMkLst>
        </pc:spChg>
        <pc:spChg chg="add del mod">
          <ac:chgData name="Nuno Braz" userId="98dbbda011f9aa1e" providerId="LiveId" clId="{33A5BC05-ED94-4D0D-B022-C56B18069D15}" dt="2023-09-12T21:10:59.983" v="7399" actId="478"/>
          <ac:spMkLst>
            <pc:docMk/>
            <pc:sldMk cId="4120862652" sldId="371"/>
            <ac:spMk id="15" creationId="{B486AF1A-F298-ADF0-3B3F-2B7288C3F9B8}"/>
          </ac:spMkLst>
        </pc:spChg>
        <pc:spChg chg="add del mod">
          <ac:chgData name="Nuno Braz" userId="98dbbda011f9aa1e" providerId="LiveId" clId="{33A5BC05-ED94-4D0D-B022-C56B18069D15}" dt="2023-09-12T21:11:06.863" v="7401" actId="478"/>
          <ac:spMkLst>
            <pc:docMk/>
            <pc:sldMk cId="4120862652" sldId="371"/>
            <ac:spMk id="17" creationId="{A2826583-EC8B-7CF3-9B18-45CE98E6B794}"/>
          </ac:spMkLst>
        </pc:spChg>
        <pc:spChg chg="add del mod">
          <ac:chgData name="Nuno Braz" userId="98dbbda011f9aa1e" providerId="LiveId" clId="{33A5BC05-ED94-4D0D-B022-C56B18069D15}" dt="2023-09-12T21:11:06.863" v="7401" actId="478"/>
          <ac:spMkLst>
            <pc:docMk/>
            <pc:sldMk cId="4120862652" sldId="371"/>
            <ac:spMk id="19" creationId="{776A33E4-CFB3-E1CC-A239-3D67214F533A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48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49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0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1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01.595" v="13690" actId="2711"/>
          <ac:spMkLst>
            <pc:docMk/>
            <pc:sldMk cId="4120862652" sldId="371"/>
            <ac:spMk id="2552" creationId="{00000000-0000-0000-0000-000000000000}"/>
          </ac:spMkLst>
        </pc:spChg>
        <pc:spChg chg="del">
          <ac:chgData name="Nuno Braz" userId="98dbbda011f9aa1e" providerId="LiveId" clId="{33A5BC05-ED94-4D0D-B022-C56B18069D15}" dt="2023-09-12T21:11:04.278" v="7400" actId="478"/>
          <ac:spMkLst>
            <pc:docMk/>
            <pc:sldMk cId="4120862652" sldId="371"/>
            <ac:spMk id="2553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4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5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6" creationId="{00000000-0000-0000-0000-000000000000}"/>
          </ac:spMkLst>
        </pc:spChg>
        <pc:spChg chg="del">
          <ac:chgData name="Nuno Braz" userId="98dbbda011f9aa1e" providerId="LiveId" clId="{33A5BC05-ED94-4D0D-B022-C56B18069D15}" dt="2023-09-12T21:11:04.278" v="7400" actId="478"/>
          <ac:spMkLst>
            <pc:docMk/>
            <pc:sldMk cId="4120862652" sldId="371"/>
            <ac:spMk id="2557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8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59" creationId="{00000000-0000-0000-0000-000000000000}"/>
          </ac:spMkLst>
        </pc:spChg>
        <pc:spChg chg="del">
          <ac:chgData name="Nuno Braz" userId="98dbbda011f9aa1e" providerId="LiveId" clId="{33A5BC05-ED94-4D0D-B022-C56B18069D15}" dt="2023-09-12T21:10:56.774" v="7398" actId="478"/>
          <ac:spMkLst>
            <pc:docMk/>
            <pc:sldMk cId="4120862652" sldId="371"/>
            <ac:spMk id="2560" creationId="{00000000-0000-0000-0000-000000000000}"/>
          </ac:spMkLst>
        </pc:spChg>
        <pc:grpChg chg="del">
          <ac:chgData name="Nuno Braz" userId="98dbbda011f9aa1e" providerId="LiveId" clId="{33A5BC05-ED94-4D0D-B022-C56B18069D15}" dt="2023-09-12T21:10:56.774" v="7398" actId="478"/>
          <ac:grpSpMkLst>
            <pc:docMk/>
            <pc:sldMk cId="4120862652" sldId="371"/>
            <ac:grpSpMk id="2561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1:10:56.774" v="7398" actId="478"/>
          <ac:grpSpMkLst>
            <pc:docMk/>
            <pc:sldMk cId="4120862652" sldId="371"/>
            <ac:grpSpMk id="2571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1:10:56.774" v="7398" actId="478"/>
          <ac:grpSpMkLst>
            <pc:docMk/>
            <pc:sldMk cId="4120862652" sldId="371"/>
            <ac:grpSpMk id="2576" creationId="{00000000-0000-0000-0000-000000000000}"/>
          </ac:grpSpMkLst>
        </pc:grpChg>
        <pc:grpChg chg="del">
          <ac:chgData name="Nuno Braz" userId="98dbbda011f9aa1e" providerId="LiveId" clId="{33A5BC05-ED94-4D0D-B022-C56B18069D15}" dt="2023-09-12T21:10:56.774" v="7398" actId="478"/>
          <ac:grpSpMkLst>
            <pc:docMk/>
            <pc:sldMk cId="4120862652" sldId="371"/>
            <ac:grpSpMk id="2581" creationId="{00000000-0000-0000-0000-000000000000}"/>
          </ac:grpSpMkLst>
        </pc:grp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2070330856" sldId="372"/>
        </pc:sldMkLst>
      </pc:sldChg>
      <pc:sldChg chg="addSp delSp modSp add mod delAnim modAnim">
        <pc:chgData name="Nuno Braz" userId="98dbbda011f9aa1e" providerId="LiveId" clId="{33A5BC05-ED94-4D0D-B022-C56B18069D15}" dt="2023-09-20T08:29:17.927" v="15836" actId="20577"/>
        <pc:sldMkLst>
          <pc:docMk/>
          <pc:sldMk cId="3625146687" sldId="373"/>
        </pc:sldMkLst>
        <pc:spChg chg="mod">
          <ac:chgData name="Nuno Braz" userId="98dbbda011f9aa1e" providerId="LiveId" clId="{33A5BC05-ED94-4D0D-B022-C56B18069D15}" dt="2023-09-16T09:46:11.513" v="13692" actId="2711"/>
          <ac:spMkLst>
            <pc:docMk/>
            <pc:sldMk cId="3625146687" sldId="373"/>
            <ac:spMk id="2" creationId="{3806CD1C-8732-1F31-49F3-ABF78708D064}"/>
          </ac:spMkLst>
        </pc:spChg>
        <pc:spChg chg="add del mod">
          <ac:chgData name="Nuno Braz" userId="98dbbda011f9aa1e" providerId="LiveId" clId="{33A5BC05-ED94-4D0D-B022-C56B18069D15}" dt="2023-09-13T17:35:43.336" v="9697" actId="478"/>
          <ac:spMkLst>
            <pc:docMk/>
            <pc:sldMk cId="3625146687" sldId="373"/>
            <ac:spMk id="4" creationId="{296DA572-DE6A-DF44-3F80-CDC6EF2F1D5C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5" creationId="{36C19D9A-C74A-DB51-02DB-681FF11F9718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7" creationId="{E60BF820-EC53-0DF2-23D2-30C9CD743997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9" creationId="{9839F5FB-E1B6-8EB4-A68C-730273287071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11" creationId="{E6FE9867-94E9-2332-16C8-34BC03F82758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13" creationId="{2B9A5BC7-66A2-3AC5-3EC5-58D6DE0999A3}"/>
          </ac:spMkLst>
        </pc:spChg>
        <pc:spChg chg="add del mod">
          <ac:chgData name="Nuno Braz" userId="98dbbda011f9aa1e" providerId="LiveId" clId="{33A5BC05-ED94-4D0D-B022-C56B18069D15}" dt="2023-09-13T09:13:20.363" v="9234" actId="478"/>
          <ac:spMkLst>
            <pc:docMk/>
            <pc:sldMk cId="3625146687" sldId="373"/>
            <ac:spMk id="15" creationId="{DB6B4187-397D-492F-6F8B-0A309E762C33}"/>
          </ac:spMkLst>
        </pc:spChg>
        <pc:spChg chg="add mod">
          <ac:chgData name="Nuno Braz" userId="98dbbda011f9aa1e" providerId="LiveId" clId="{33A5BC05-ED94-4D0D-B022-C56B18069D15}" dt="2023-09-20T08:29:17.927" v="15836" actId="20577"/>
          <ac:spMkLst>
            <pc:docMk/>
            <pc:sldMk cId="3625146687" sldId="373"/>
            <ac:spMk id="16" creationId="{51C4138A-1119-BAF3-4890-75130125FD4C}"/>
          </ac:spMkLst>
        </pc:spChg>
        <pc:spChg chg="mod">
          <ac:chgData name="Nuno Braz" userId="98dbbda011f9aa1e" providerId="LiveId" clId="{33A5BC05-ED94-4D0D-B022-C56B18069D15}" dt="2023-09-16T09:46:11.513" v="13692" actId="2711"/>
          <ac:spMkLst>
            <pc:docMk/>
            <pc:sldMk cId="3625146687" sldId="373"/>
            <ac:spMk id="2989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0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1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2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3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4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5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6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7" creationId="{00000000-0000-0000-0000-000000000000}"/>
          </ac:spMkLst>
        </pc:spChg>
        <pc:spChg chg="del">
          <ac:chgData name="Nuno Braz" userId="98dbbda011f9aa1e" providerId="LiveId" clId="{33A5BC05-ED94-4D0D-B022-C56B18069D15}" dt="2023-09-13T09:13:17.363" v="9233" actId="478"/>
          <ac:spMkLst>
            <pc:docMk/>
            <pc:sldMk cId="3625146687" sldId="373"/>
            <ac:spMk id="2998" creationId="{00000000-0000-0000-0000-000000000000}"/>
          </ac:spMkLst>
        </pc:s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2971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2977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2983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2999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3004" creationId="{00000000-0000-0000-0000-000000000000}"/>
          </ac:grpSpMkLst>
        </pc:grpChg>
        <pc:grpChg chg="del">
          <ac:chgData name="Nuno Braz" userId="98dbbda011f9aa1e" providerId="LiveId" clId="{33A5BC05-ED94-4D0D-B022-C56B18069D15}" dt="2023-09-13T09:13:17.363" v="9233" actId="478"/>
          <ac:grpSpMkLst>
            <pc:docMk/>
            <pc:sldMk cId="3625146687" sldId="373"/>
            <ac:grpSpMk id="3007" creationId="{00000000-0000-0000-0000-000000000000}"/>
          </ac:grpSpMkLst>
        </pc:grpChg>
      </pc:sldChg>
      <pc:sldChg chg="addSp delSp modSp add mod">
        <pc:chgData name="Nuno Braz" userId="98dbbda011f9aa1e" providerId="LiveId" clId="{33A5BC05-ED94-4D0D-B022-C56B18069D15}" dt="2023-09-19T20:30:55.328" v="15783" actId="255"/>
        <pc:sldMkLst>
          <pc:docMk/>
          <pc:sldMk cId="1264369163" sldId="374"/>
        </pc:sldMkLst>
        <pc:spChg chg="del mod">
          <ac:chgData name="Nuno Braz" userId="98dbbda011f9aa1e" providerId="LiveId" clId="{33A5BC05-ED94-4D0D-B022-C56B18069D15}" dt="2023-09-14T08:33:26.537" v="13379" actId="478"/>
          <ac:spMkLst>
            <pc:docMk/>
            <pc:sldMk cId="1264369163" sldId="374"/>
            <ac:spMk id="2" creationId="{C5E097CA-2784-A800-DE67-BB4D8A4231D2}"/>
          </ac:spMkLst>
        </pc:spChg>
        <pc:spChg chg="add mod">
          <ac:chgData name="Nuno Braz" userId="98dbbda011f9aa1e" providerId="LiveId" clId="{33A5BC05-ED94-4D0D-B022-C56B18069D15}" dt="2023-09-19T20:30:55.328" v="15783" actId="255"/>
          <ac:spMkLst>
            <pc:docMk/>
            <pc:sldMk cId="1264369163" sldId="374"/>
            <ac:spMk id="3" creationId="{2967A526-7746-8ED4-3DC3-FB297A42A256}"/>
          </ac:spMkLst>
        </pc:spChg>
        <pc:spChg chg="add del mod">
          <ac:chgData name="Nuno Braz" userId="98dbbda011f9aa1e" providerId="LiveId" clId="{33A5BC05-ED94-4D0D-B022-C56B18069D15}" dt="2023-09-13T18:26:41.682" v="10626"/>
          <ac:spMkLst>
            <pc:docMk/>
            <pc:sldMk cId="1264369163" sldId="374"/>
            <ac:spMk id="3" creationId="{6D55D8F6-D4A4-ED8E-E179-9ECC7879F4DD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4" creationId="{06C5BAAE-5B0F-34E9-C754-D1D1D35E05BB}"/>
          </ac:spMkLst>
        </pc:spChg>
        <pc:spChg chg="add mod">
          <ac:chgData name="Nuno Braz" userId="98dbbda011f9aa1e" providerId="LiveId" clId="{33A5BC05-ED94-4D0D-B022-C56B18069D15}" dt="2023-09-13T18:26:54.185" v="10627"/>
          <ac:spMkLst>
            <pc:docMk/>
            <pc:sldMk cId="1264369163" sldId="374"/>
            <ac:spMk id="4" creationId="{0BAD8677-C304-0BDC-E451-6E627B2516CE}"/>
          </ac:spMkLst>
        </pc:spChg>
        <pc:spChg chg="add mod">
          <ac:chgData name="Nuno Braz" userId="98dbbda011f9aa1e" providerId="LiveId" clId="{33A5BC05-ED94-4D0D-B022-C56B18069D15}" dt="2023-09-14T08:19:06.736" v="12967" actId="20577"/>
          <ac:spMkLst>
            <pc:docMk/>
            <pc:sldMk cId="1264369163" sldId="374"/>
            <ac:spMk id="5" creationId="{ECF8735C-162B-ED9F-7D55-340F70281886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6" creationId="{2020591A-8678-63A5-E364-4C3F98238D83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8" creationId="{2FB9BFA6-A641-C19A-EBBF-1D07420D45F8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10" creationId="{50081301-97D6-AF57-BF7A-B09AB07C7B0C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12" creationId="{65F7728C-E0BD-615F-2996-01A610C1AFAE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14" creationId="{D5136364-9642-E210-1F96-EAEC33320D2D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16" creationId="{2883BCB9-A336-D34C-8A92-E2FFE175B0C2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18" creationId="{38761F67-6E6B-0C44-1985-D1DEC594767D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20" creationId="{8CA71693-CD89-880E-24CE-CA876336E607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22" creationId="{B03B3997-28EB-8411-23AC-A648CA793670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24" creationId="{0D6184E3-01C9-86A3-E293-54DE53B9B641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26" creationId="{73E72A60-2680-04E0-641F-7C39D9D97966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28" creationId="{B7715D03-56F3-BB38-B578-272C3654A051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30" creationId="{0F48EE07-CE94-8E86-5C3C-E0D05BAEEF7E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32" creationId="{660EEE64-688B-4168-7590-EF8E6157C9D6}"/>
          </ac:spMkLst>
        </pc:spChg>
        <pc:spChg chg="add del mod">
          <ac:chgData name="Nuno Braz" userId="98dbbda011f9aa1e" providerId="LiveId" clId="{33A5BC05-ED94-4D0D-B022-C56B18069D15}" dt="2023-09-12T21:15:17.285" v="7483" actId="478"/>
          <ac:spMkLst>
            <pc:docMk/>
            <pc:sldMk cId="1264369163" sldId="374"/>
            <ac:spMk id="34" creationId="{772877B8-3B7F-DA99-C9CD-19AB13E0389D}"/>
          </ac:spMkLst>
        </pc:spChg>
        <pc:spChg chg="add del mod">
          <ac:chgData name="Nuno Braz" userId="98dbbda011f9aa1e" providerId="LiveId" clId="{33A5BC05-ED94-4D0D-B022-C56B18069D15}" dt="2023-09-13T18:26:34.967" v="10621" actId="478"/>
          <ac:spMkLst>
            <pc:docMk/>
            <pc:sldMk cId="1264369163" sldId="374"/>
            <ac:spMk id="35" creationId="{E2A1B976-BB46-4500-5595-605CD4AC7353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0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1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2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3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4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5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6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7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8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599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0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1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2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3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4" creationId="{00000000-0000-0000-0000-000000000000}"/>
          </ac:spMkLst>
        </pc:spChg>
        <pc:spChg chg="del">
          <ac:chgData name="Nuno Braz" userId="98dbbda011f9aa1e" providerId="LiveId" clId="{33A5BC05-ED94-4D0D-B022-C56B18069D15}" dt="2023-09-12T21:15:14.339" v="7482" actId="478"/>
          <ac:spMkLst>
            <pc:docMk/>
            <pc:sldMk cId="1264369163" sldId="374"/>
            <ac:spMk id="2605" creationId="{00000000-0000-0000-0000-000000000000}"/>
          </ac:spMkLst>
        </pc:sp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3984795774" sldId="375"/>
        </pc:sldMkLst>
      </pc:sldChg>
      <pc:sldChg chg="addSp delSp modSp add mod">
        <pc:chgData name="Nuno Braz" userId="98dbbda011f9aa1e" providerId="LiveId" clId="{33A5BC05-ED94-4D0D-B022-C56B18069D15}" dt="2023-09-14T09:20:21.756" v="13511" actId="20577"/>
        <pc:sldMkLst>
          <pc:docMk/>
          <pc:sldMk cId="3578205701" sldId="376"/>
        </pc:sldMkLst>
        <pc:spChg chg="add del mod">
          <ac:chgData name="Nuno Braz" userId="98dbbda011f9aa1e" providerId="LiveId" clId="{33A5BC05-ED94-4D0D-B022-C56B18069D15}" dt="2023-09-13T18:27:00.890" v="10629"/>
          <ac:spMkLst>
            <pc:docMk/>
            <pc:sldMk cId="3578205701" sldId="376"/>
            <ac:spMk id="2" creationId="{41110ACA-299F-8C8D-456B-04313F049278}"/>
          </ac:spMkLst>
        </pc:spChg>
        <pc:spChg chg="add del mod">
          <ac:chgData name="Nuno Braz" userId="98dbbda011f9aa1e" providerId="LiveId" clId="{33A5BC05-ED94-4D0D-B022-C56B18069D15}" dt="2023-09-13T18:27:00.890" v="10629"/>
          <ac:spMkLst>
            <pc:docMk/>
            <pc:sldMk cId="3578205701" sldId="376"/>
            <ac:spMk id="3" creationId="{A459C605-43A3-2F76-F5EB-B4152B53C766}"/>
          </ac:spMkLst>
        </pc:spChg>
        <pc:spChg chg="add del mod">
          <ac:chgData name="Nuno Braz" userId="98dbbda011f9aa1e" providerId="LiveId" clId="{33A5BC05-ED94-4D0D-B022-C56B18069D15}" dt="2023-09-12T21:22:53.060" v="7718" actId="478"/>
          <ac:spMkLst>
            <pc:docMk/>
            <pc:sldMk cId="3578205701" sldId="376"/>
            <ac:spMk id="3" creationId="{F298DE93-A9F7-B464-A4C0-9317BFFDAA6F}"/>
          </ac:spMkLst>
        </pc:spChg>
        <pc:spChg chg="del">
          <ac:chgData name="Nuno Braz" userId="98dbbda011f9aa1e" providerId="LiveId" clId="{33A5BC05-ED94-4D0D-B022-C56B18069D15}" dt="2023-09-13T18:27:03.813" v="10630" actId="478"/>
          <ac:spMkLst>
            <pc:docMk/>
            <pc:sldMk cId="3578205701" sldId="376"/>
            <ac:spMk id="4" creationId="{40041B82-388B-9D21-9AFC-A6C84232240B}"/>
          </ac:spMkLst>
        </pc:spChg>
        <pc:spChg chg="add mod">
          <ac:chgData name="Nuno Braz" userId="98dbbda011f9aa1e" providerId="LiveId" clId="{33A5BC05-ED94-4D0D-B022-C56B18069D15}" dt="2023-09-13T18:27:04.651" v="10631"/>
          <ac:spMkLst>
            <pc:docMk/>
            <pc:sldMk cId="3578205701" sldId="376"/>
            <ac:spMk id="5" creationId="{1C6D7D45-DE17-FEE6-9745-0DEF01E92DB8}"/>
          </ac:spMkLst>
        </pc:spChg>
        <pc:spChg chg="add mod">
          <ac:chgData name="Nuno Braz" userId="98dbbda011f9aa1e" providerId="LiveId" clId="{33A5BC05-ED94-4D0D-B022-C56B18069D15}" dt="2023-09-14T09:20:21.756" v="13511" actId="20577"/>
          <ac:spMkLst>
            <pc:docMk/>
            <pc:sldMk cId="3578205701" sldId="376"/>
            <ac:spMk id="6" creationId="{0A32CD3F-0CE3-E6DD-C0F1-FFD9032BFE9E}"/>
          </ac:spMkLst>
        </pc:spChg>
        <pc:spChg chg="add del mod">
          <ac:chgData name="Nuno Braz" userId="98dbbda011f9aa1e" providerId="LiveId" clId="{33A5BC05-ED94-4D0D-B022-C56B18069D15}" dt="2023-09-12T21:22:53.060" v="7718" actId="478"/>
          <ac:spMkLst>
            <pc:docMk/>
            <pc:sldMk cId="3578205701" sldId="376"/>
            <ac:spMk id="6" creationId="{A97A1185-06DE-09ED-03F9-A5B3195D8960}"/>
          </ac:spMkLst>
        </pc:spChg>
        <pc:spChg chg="add mod">
          <ac:chgData name="Nuno Braz" userId="98dbbda011f9aa1e" providerId="LiveId" clId="{33A5BC05-ED94-4D0D-B022-C56B18069D15}" dt="2023-09-13T20:41:21.489" v="11767" actId="20577"/>
          <ac:spMkLst>
            <pc:docMk/>
            <pc:sldMk cId="3578205701" sldId="376"/>
            <ac:spMk id="7" creationId="{99E9CEF8-11ED-94DD-C839-598AB62CD020}"/>
          </ac:spMkLst>
        </pc:spChg>
        <pc:spChg chg="add del mod">
          <ac:chgData name="Nuno Braz" userId="98dbbda011f9aa1e" providerId="LiveId" clId="{33A5BC05-ED94-4D0D-B022-C56B18069D15}" dt="2023-09-12T21:22:53.060" v="7718" actId="478"/>
          <ac:spMkLst>
            <pc:docMk/>
            <pc:sldMk cId="3578205701" sldId="376"/>
            <ac:spMk id="8" creationId="{E26D9968-208C-21FB-3D92-0C7B2D53E977}"/>
          </ac:spMkLst>
        </pc:spChg>
        <pc:spChg chg="add del mod">
          <ac:chgData name="Nuno Braz" userId="98dbbda011f9aa1e" providerId="LiveId" clId="{33A5BC05-ED94-4D0D-B022-C56B18069D15}" dt="2023-09-12T21:22:55.911" v="7720" actId="478"/>
          <ac:spMkLst>
            <pc:docMk/>
            <pc:sldMk cId="3578205701" sldId="376"/>
            <ac:spMk id="10" creationId="{45495C7F-DBE2-7BEA-60D8-E7FA9B48586C}"/>
          </ac:spMkLst>
        </pc:spChg>
        <pc:spChg chg="del">
          <ac:chgData name="Nuno Braz" userId="98dbbda011f9aa1e" providerId="LiveId" clId="{33A5BC05-ED94-4D0D-B022-C56B18069D15}" dt="2023-09-12T21:22:50.678" v="7717" actId="478"/>
          <ac:spMkLst>
            <pc:docMk/>
            <pc:sldMk cId="3578205701" sldId="376"/>
            <ac:spMk id="1476" creationId="{00000000-0000-0000-0000-000000000000}"/>
          </ac:spMkLst>
        </pc:spChg>
        <pc:spChg chg="del">
          <ac:chgData name="Nuno Braz" userId="98dbbda011f9aa1e" providerId="LiveId" clId="{33A5BC05-ED94-4D0D-B022-C56B18069D15}" dt="2023-09-12T21:22:50.678" v="7717" actId="478"/>
          <ac:spMkLst>
            <pc:docMk/>
            <pc:sldMk cId="3578205701" sldId="376"/>
            <ac:spMk id="1477" creationId="{00000000-0000-0000-0000-000000000000}"/>
          </ac:spMkLst>
        </pc:spChg>
        <pc:spChg chg="del">
          <ac:chgData name="Nuno Braz" userId="98dbbda011f9aa1e" providerId="LiveId" clId="{33A5BC05-ED94-4D0D-B022-C56B18069D15}" dt="2023-09-12T21:22:50.678" v="7717" actId="478"/>
          <ac:spMkLst>
            <pc:docMk/>
            <pc:sldMk cId="3578205701" sldId="376"/>
            <ac:spMk id="1478" creationId="{00000000-0000-0000-0000-000000000000}"/>
          </ac:spMkLst>
        </pc:spChg>
        <pc:spChg chg="del">
          <ac:chgData name="Nuno Braz" userId="98dbbda011f9aa1e" providerId="LiveId" clId="{33A5BC05-ED94-4D0D-B022-C56B18069D15}" dt="2023-09-12T21:22:54.902" v="7719" actId="478"/>
          <ac:spMkLst>
            <pc:docMk/>
            <pc:sldMk cId="3578205701" sldId="376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3T20:36:03.094" v="11463" actId="13926"/>
          <ac:spMkLst>
            <pc:docMk/>
            <pc:sldMk cId="3578205701" sldId="376"/>
            <ac:spMk id="1480" creationId="{00000000-0000-0000-0000-000000000000}"/>
          </ac:spMkLst>
        </pc:spChg>
        <pc:cxnChg chg="del">
          <ac:chgData name="Nuno Braz" userId="98dbbda011f9aa1e" providerId="LiveId" clId="{33A5BC05-ED94-4D0D-B022-C56B18069D15}" dt="2023-09-12T21:22:50.678" v="7717" actId="478"/>
          <ac:cxnSpMkLst>
            <pc:docMk/>
            <pc:sldMk cId="3578205701" sldId="376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2T21:22:50.678" v="7717" actId="478"/>
          <ac:cxnSpMkLst>
            <pc:docMk/>
            <pc:sldMk cId="3578205701" sldId="376"/>
            <ac:cxnSpMk id="1486" creationId="{00000000-0000-0000-0000-000000000000}"/>
          </ac:cxnSpMkLst>
        </pc:cxnChg>
      </pc:sldChg>
      <pc:sldChg chg="add del">
        <pc:chgData name="Nuno Braz" userId="98dbbda011f9aa1e" providerId="LiveId" clId="{33A5BC05-ED94-4D0D-B022-C56B18069D15}" dt="2023-09-16T14:48:10.549" v="15716" actId="47"/>
        <pc:sldMkLst>
          <pc:docMk/>
          <pc:sldMk cId="4198642624" sldId="377"/>
        </pc:sldMkLst>
      </pc:sldChg>
      <pc:sldChg chg="addSp delSp modSp add mod">
        <pc:chgData name="Nuno Braz" userId="98dbbda011f9aa1e" providerId="LiveId" clId="{33A5BC05-ED94-4D0D-B022-C56B18069D15}" dt="2023-09-16T09:46:57.788" v="13704" actId="2711"/>
        <pc:sldMkLst>
          <pc:docMk/>
          <pc:sldMk cId="2100712638" sldId="378"/>
        </pc:sldMkLst>
        <pc:spChg chg="del">
          <ac:chgData name="Nuno Braz" userId="98dbbda011f9aa1e" providerId="LiveId" clId="{33A5BC05-ED94-4D0D-B022-C56B18069D15}" dt="2023-09-13T18:52:06.764" v="11226" actId="478"/>
          <ac:spMkLst>
            <pc:docMk/>
            <pc:sldMk cId="2100712638" sldId="378"/>
            <ac:spMk id="2" creationId="{14A4AE87-3FAA-ABFB-1B61-D41489370226}"/>
          </ac:spMkLst>
        </pc:spChg>
        <pc:spChg chg="add del mod">
          <ac:chgData name="Nuno Braz" userId="98dbbda011f9aa1e" providerId="LiveId" clId="{33A5BC05-ED94-4D0D-B022-C56B18069D15}" dt="2023-09-13T18:51:59.178" v="11225" actId="478"/>
          <ac:spMkLst>
            <pc:docMk/>
            <pc:sldMk cId="2100712638" sldId="378"/>
            <ac:spMk id="4" creationId="{B134BF38-99A9-8788-385C-DCDBAF65CB41}"/>
          </ac:spMkLst>
        </pc:spChg>
        <pc:spChg chg="del mod">
          <ac:chgData name="Nuno Braz" userId="98dbbda011f9aa1e" providerId="LiveId" clId="{33A5BC05-ED94-4D0D-B022-C56B18069D15}" dt="2023-09-13T18:51:55.660" v="11224" actId="478"/>
          <ac:spMkLst>
            <pc:docMk/>
            <pc:sldMk cId="2100712638" sldId="378"/>
            <ac:spMk id="6" creationId="{FAE6DEBD-44AF-5172-3FC2-2692A7797166}"/>
          </ac:spMkLst>
        </pc:spChg>
        <pc:spChg chg="add del mod">
          <ac:chgData name="Nuno Braz" userId="98dbbda011f9aa1e" providerId="LiveId" clId="{33A5BC05-ED94-4D0D-B022-C56B18069D15}" dt="2023-09-13T18:51:59.178" v="11225" actId="478"/>
          <ac:spMkLst>
            <pc:docMk/>
            <pc:sldMk cId="2100712638" sldId="378"/>
            <ac:spMk id="7" creationId="{AB1017C4-841E-6A38-E2A7-D4920A2F8435}"/>
          </ac:spMkLst>
        </pc:spChg>
        <pc:spChg chg="add del mod">
          <ac:chgData name="Nuno Braz" userId="98dbbda011f9aa1e" providerId="LiveId" clId="{33A5BC05-ED94-4D0D-B022-C56B18069D15}" dt="2023-09-13T18:51:59.178" v="11225" actId="478"/>
          <ac:spMkLst>
            <pc:docMk/>
            <pc:sldMk cId="2100712638" sldId="378"/>
            <ac:spMk id="9" creationId="{41ADEFC1-BF08-2102-C65C-F508ED695CF4}"/>
          </ac:spMkLst>
        </pc:spChg>
        <pc:spChg chg="add mod">
          <ac:chgData name="Nuno Braz" userId="98dbbda011f9aa1e" providerId="LiveId" clId="{33A5BC05-ED94-4D0D-B022-C56B18069D15}" dt="2023-09-16T09:46:57.788" v="13704" actId="2711"/>
          <ac:spMkLst>
            <pc:docMk/>
            <pc:sldMk cId="2100712638" sldId="378"/>
            <ac:spMk id="10" creationId="{30634C1F-3A84-96D6-64FE-2DAB73605C86}"/>
          </ac:spMkLst>
        </pc:spChg>
        <pc:spChg chg="add mod">
          <ac:chgData name="Nuno Braz" userId="98dbbda011f9aa1e" providerId="LiveId" clId="{33A5BC05-ED94-4D0D-B022-C56B18069D15}" dt="2023-09-16T09:46:57.788" v="13704" actId="2711"/>
          <ac:spMkLst>
            <pc:docMk/>
            <pc:sldMk cId="2100712638" sldId="378"/>
            <ac:spMk id="11" creationId="{276173DF-925A-730C-9354-4BAB06B6F88A}"/>
          </ac:spMkLst>
        </pc:spChg>
        <pc:spChg chg="del mod">
          <ac:chgData name="Nuno Braz" userId="98dbbda011f9aa1e" providerId="LiveId" clId="{33A5BC05-ED94-4D0D-B022-C56B18069D15}" dt="2023-09-13T18:51:55.660" v="11224" actId="478"/>
          <ac:spMkLst>
            <pc:docMk/>
            <pc:sldMk cId="2100712638" sldId="378"/>
            <ac:spMk id="1476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8:51:55.660" v="11224" actId="478"/>
          <ac:spMkLst>
            <pc:docMk/>
            <pc:sldMk cId="2100712638" sldId="378"/>
            <ac:spMk id="1477" creationId="{00000000-0000-0000-0000-000000000000}"/>
          </ac:spMkLst>
        </pc:spChg>
        <pc:spChg chg="del mod">
          <ac:chgData name="Nuno Braz" userId="98dbbda011f9aa1e" providerId="LiveId" clId="{33A5BC05-ED94-4D0D-B022-C56B18069D15}" dt="2023-09-13T18:51:55.660" v="11224" actId="478"/>
          <ac:spMkLst>
            <pc:docMk/>
            <pc:sldMk cId="2100712638" sldId="378"/>
            <ac:spMk id="1479" creationId="{00000000-0000-0000-0000-000000000000}"/>
          </ac:spMkLst>
        </pc:spChg>
        <pc:spChg chg="mod">
          <ac:chgData name="Nuno Braz" userId="98dbbda011f9aa1e" providerId="LiveId" clId="{33A5BC05-ED94-4D0D-B022-C56B18069D15}" dt="2023-09-16T09:46:57.788" v="13704" actId="2711"/>
          <ac:spMkLst>
            <pc:docMk/>
            <pc:sldMk cId="2100712638" sldId="378"/>
            <ac:spMk id="1480" creationId="{00000000-0000-0000-0000-000000000000}"/>
          </ac:spMkLst>
        </pc:spChg>
        <pc:picChg chg="add del mod">
          <ac:chgData name="Nuno Braz" userId="98dbbda011f9aa1e" providerId="LiveId" clId="{33A5BC05-ED94-4D0D-B022-C56B18069D15}" dt="2023-09-13T18:52:56.729" v="11245" actId="478"/>
          <ac:picMkLst>
            <pc:docMk/>
            <pc:sldMk cId="2100712638" sldId="378"/>
            <ac:picMk id="12" creationId="{A28A1CAE-5A17-C56D-06F7-A5E823188E16}"/>
          </ac:picMkLst>
        </pc:picChg>
        <pc:picChg chg="add mod">
          <ac:chgData name="Nuno Braz" userId="98dbbda011f9aa1e" providerId="LiveId" clId="{33A5BC05-ED94-4D0D-B022-C56B18069D15}" dt="2023-09-13T20:35:32.191" v="11447" actId="1036"/>
          <ac:picMkLst>
            <pc:docMk/>
            <pc:sldMk cId="2100712638" sldId="378"/>
            <ac:picMk id="13" creationId="{2472BBB9-7DD2-1736-A5FF-7B98FE8689E1}"/>
          </ac:picMkLst>
        </pc:picChg>
        <pc:cxnChg chg="del">
          <ac:chgData name="Nuno Braz" userId="98dbbda011f9aa1e" providerId="LiveId" clId="{33A5BC05-ED94-4D0D-B022-C56B18069D15}" dt="2023-09-13T18:51:55.660" v="11224" actId="478"/>
          <ac:cxnSpMkLst>
            <pc:docMk/>
            <pc:sldMk cId="2100712638" sldId="378"/>
            <ac:cxnSpMk id="1483" creationId="{00000000-0000-0000-0000-000000000000}"/>
          </ac:cxnSpMkLst>
        </pc:cxnChg>
        <pc:cxnChg chg="del">
          <ac:chgData name="Nuno Braz" userId="98dbbda011f9aa1e" providerId="LiveId" clId="{33A5BC05-ED94-4D0D-B022-C56B18069D15}" dt="2023-09-13T18:51:55.660" v="11224" actId="478"/>
          <ac:cxnSpMkLst>
            <pc:docMk/>
            <pc:sldMk cId="2100712638" sldId="378"/>
            <ac:cxnSpMk id="1486" creationId="{00000000-0000-0000-0000-000000000000}"/>
          </ac:cxnSpMkLst>
        </pc:cxnChg>
      </pc:sldChg>
      <pc:sldChg chg="addSp delSp modSp add mod">
        <pc:chgData name="Nuno Braz" userId="98dbbda011f9aa1e" providerId="LiveId" clId="{33A5BC05-ED94-4D0D-B022-C56B18069D15}" dt="2023-09-19T20:41:32.089" v="15818" actId="113"/>
        <pc:sldMkLst>
          <pc:docMk/>
          <pc:sldMk cId="3399205344" sldId="379"/>
        </pc:sldMkLst>
        <pc:spChg chg="add mod">
          <ac:chgData name="Nuno Braz" userId="98dbbda011f9aa1e" providerId="LiveId" clId="{33A5BC05-ED94-4D0D-B022-C56B18069D15}" dt="2023-09-13T18:53:59.080" v="11275" actId="1037"/>
          <ac:spMkLst>
            <pc:docMk/>
            <pc:sldMk cId="3399205344" sldId="379"/>
            <ac:spMk id="2" creationId="{4B82E053-FD64-A260-4738-B55A84C25FD2}"/>
          </ac:spMkLst>
        </pc:spChg>
        <pc:spChg chg="add del mod">
          <ac:chgData name="Nuno Braz" userId="98dbbda011f9aa1e" providerId="LiveId" clId="{33A5BC05-ED94-4D0D-B022-C56B18069D15}" dt="2023-09-13T18:54:35.563" v="11279" actId="478"/>
          <ac:spMkLst>
            <pc:docMk/>
            <pc:sldMk cId="3399205344" sldId="379"/>
            <ac:spMk id="3" creationId="{5BCBDD84-B316-5AD7-5F7C-DB2767219745}"/>
          </ac:spMkLst>
        </pc:spChg>
        <pc:spChg chg="add mod">
          <ac:chgData name="Nuno Braz" userId="98dbbda011f9aa1e" providerId="LiveId" clId="{33A5BC05-ED94-4D0D-B022-C56B18069D15}" dt="2023-09-19T20:41:32.089" v="15818" actId="113"/>
          <ac:spMkLst>
            <pc:docMk/>
            <pc:sldMk cId="3399205344" sldId="379"/>
            <ac:spMk id="4" creationId="{7608273B-A6A1-9D53-B2CD-9912877065FD}"/>
          </ac:spMkLst>
        </pc:spChg>
        <pc:spChg chg="mod">
          <ac:chgData name="Nuno Braz" userId="98dbbda011f9aa1e" providerId="LiveId" clId="{33A5BC05-ED94-4D0D-B022-C56B18069D15}" dt="2023-09-13T20:35:40.814" v="11453" actId="20577"/>
          <ac:spMkLst>
            <pc:docMk/>
            <pc:sldMk cId="3399205344" sldId="379"/>
            <ac:spMk id="11" creationId="{276173DF-925A-730C-9354-4BAB06B6F88A}"/>
          </ac:spMkLst>
        </pc:spChg>
        <pc:spChg chg="mod">
          <ac:chgData name="Nuno Braz" userId="98dbbda011f9aa1e" providerId="LiveId" clId="{33A5BC05-ED94-4D0D-B022-C56B18069D15}" dt="2023-09-13T18:53:21.268" v="11269" actId="20577"/>
          <ac:spMkLst>
            <pc:docMk/>
            <pc:sldMk cId="3399205344" sldId="379"/>
            <ac:spMk id="1480" creationId="{00000000-0000-0000-0000-000000000000}"/>
          </ac:spMkLst>
        </pc:spChg>
        <pc:picChg chg="mod">
          <ac:chgData name="Nuno Braz" userId="98dbbda011f9aa1e" providerId="LiveId" clId="{33A5BC05-ED94-4D0D-B022-C56B18069D15}" dt="2023-09-19T20:30:19.340" v="15776" actId="1076"/>
          <ac:picMkLst>
            <pc:docMk/>
            <pc:sldMk cId="3399205344" sldId="379"/>
            <ac:picMk id="12" creationId="{A28A1CAE-5A17-C56D-06F7-A5E823188E16}"/>
          </ac:picMkLst>
        </pc:picChg>
        <pc:cxnChg chg="add del">
          <ac:chgData name="Nuno Braz" userId="98dbbda011f9aa1e" providerId="LiveId" clId="{33A5BC05-ED94-4D0D-B022-C56B18069D15}" dt="2023-09-19T20:29:22.456" v="15765" actId="11529"/>
          <ac:cxnSpMkLst>
            <pc:docMk/>
            <pc:sldMk cId="3399205344" sldId="379"/>
            <ac:cxnSpMk id="5" creationId="{DEFEF302-236C-E505-C447-900CDADFA1B5}"/>
          </ac:cxnSpMkLst>
        </pc:cxnChg>
        <pc:cxnChg chg="add mod">
          <ac:chgData name="Nuno Braz" userId="98dbbda011f9aa1e" providerId="LiveId" clId="{33A5BC05-ED94-4D0D-B022-C56B18069D15}" dt="2023-09-19T20:30:24.452" v="15777" actId="14100"/>
          <ac:cxnSpMkLst>
            <pc:docMk/>
            <pc:sldMk cId="3399205344" sldId="379"/>
            <ac:cxnSpMk id="7" creationId="{3BA68115-F47F-6054-904A-CDD4F24A86EB}"/>
          </ac:cxnSpMkLst>
        </pc:cxnChg>
        <pc:cxnChg chg="add mod">
          <ac:chgData name="Nuno Braz" userId="98dbbda011f9aa1e" providerId="LiveId" clId="{33A5BC05-ED94-4D0D-B022-C56B18069D15}" dt="2023-09-19T20:30:27.123" v="15778" actId="14100"/>
          <ac:cxnSpMkLst>
            <pc:docMk/>
            <pc:sldMk cId="3399205344" sldId="379"/>
            <ac:cxnSpMk id="8" creationId="{332A3814-F691-9B1F-2206-70B0D63E5B49}"/>
          </ac:cxnSpMkLst>
        </pc:cxnChg>
      </pc:sldChg>
      <pc:sldChg chg="addSp modSp add mod ord modAnim">
        <pc:chgData name="Nuno Braz" userId="98dbbda011f9aa1e" providerId="LiveId" clId="{33A5BC05-ED94-4D0D-B022-C56B18069D15}" dt="2023-09-16T11:08:52.520" v="14791" actId="20577"/>
        <pc:sldMkLst>
          <pc:docMk/>
          <pc:sldMk cId="3593639234" sldId="380"/>
        </pc:sldMkLst>
        <pc:spChg chg="mod">
          <ac:chgData name="Nuno Braz" userId="98dbbda011f9aa1e" providerId="LiveId" clId="{33A5BC05-ED94-4D0D-B022-C56B18069D15}" dt="2023-09-16T11:08:52.520" v="14791" actId="20577"/>
          <ac:spMkLst>
            <pc:docMk/>
            <pc:sldMk cId="3593639234" sldId="380"/>
            <ac:spMk id="3" creationId="{6D982228-CF07-B612-BD77-03AC10A994FE}"/>
          </ac:spMkLst>
        </pc:spChg>
        <pc:spChg chg="add mod">
          <ac:chgData name="Nuno Braz" userId="98dbbda011f9aa1e" providerId="LiveId" clId="{33A5BC05-ED94-4D0D-B022-C56B18069D15}" dt="2023-09-16T10:03:20.341" v="14155" actId="20577"/>
          <ac:spMkLst>
            <pc:docMk/>
            <pc:sldMk cId="3593639234" sldId="380"/>
            <ac:spMk id="4" creationId="{2BA12B78-402A-C01F-22F4-CDD96F59DFD4}"/>
          </ac:spMkLst>
        </pc:spChg>
        <pc:spChg chg="add mod">
          <ac:chgData name="Nuno Braz" userId="98dbbda011f9aa1e" providerId="LiveId" clId="{33A5BC05-ED94-4D0D-B022-C56B18069D15}" dt="2023-09-16T10:07:29.994" v="14236" actId="113"/>
          <ac:spMkLst>
            <pc:docMk/>
            <pc:sldMk cId="3593639234" sldId="380"/>
            <ac:spMk id="6" creationId="{3C20C66C-5232-AA8C-F0B6-CB4B77587A2D}"/>
          </ac:spMkLst>
        </pc:spChg>
        <pc:spChg chg="mod">
          <ac:chgData name="Nuno Braz" userId="98dbbda011f9aa1e" providerId="LiveId" clId="{33A5BC05-ED94-4D0D-B022-C56B18069D15}" dt="2023-09-14T09:21:47.505" v="13538" actId="207"/>
          <ac:spMkLst>
            <pc:docMk/>
            <pc:sldMk cId="3593639234" sldId="380"/>
            <ac:spMk id="3021" creationId="{00000000-0000-0000-0000-000000000000}"/>
          </ac:spMkLst>
        </pc:spChg>
        <pc:picChg chg="add mod ord">
          <ac:chgData name="Nuno Braz" userId="98dbbda011f9aa1e" providerId="LiveId" clId="{33A5BC05-ED94-4D0D-B022-C56B18069D15}" dt="2023-09-16T10:07:24.029" v="14234" actId="1076"/>
          <ac:picMkLst>
            <pc:docMk/>
            <pc:sldMk cId="3593639234" sldId="380"/>
            <ac:picMk id="5" creationId="{022B57D6-AAB2-EB9E-8E8F-716EC433B3DB}"/>
          </ac:picMkLst>
        </pc:picChg>
      </pc:sldChg>
      <pc:sldChg chg="delSp modSp add mod">
        <pc:chgData name="Nuno Braz" userId="98dbbda011f9aa1e" providerId="LiveId" clId="{33A5BC05-ED94-4D0D-B022-C56B18069D15}" dt="2023-09-16T11:10:26.800" v="14803" actId="207"/>
        <pc:sldMkLst>
          <pc:docMk/>
          <pc:sldMk cId="2036996097" sldId="381"/>
        </pc:sldMkLst>
        <pc:spChg chg="del">
          <ac:chgData name="Nuno Braz" userId="98dbbda011f9aa1e" providerId="LiveId" clId="{33A5BC05-ED94-4D0D-B022-C56B18069D15}" dt="2023-09-16T11:01:42.657" v="14403" actId="478"/>
          <ac:spMkLst>
            <pc:docMk/>
            <pc:sldMk cId="2036996097" sldId="381"/>
            <ac:spMk id="2" creationId="{338E9D77-671E-7C88-F7C1-4A2E386513E9}"/>
          </ac:spMkLst>
        </pc:spChg>
        <pc:spChg chg="mod">
          <ac:chgData name="Nuno Braz" userId="98dbbda011f9aa1e" providerId="LiveId" clId="{33A5BC05-ED94-4D0D-B022-C56B18069D15}" dt="2023-09-16T11:09:01.262" v="14797" actId="20577"/>
          <ac:spMkLst>
            <pc:docMk/>
            <pc:sldMk cId="2036996097" sldId="381"/>
            <ac:spMk id="4" creationId="{F95BCFA3-30C7-93FC-91B7-52409DB80405}"/>
          </ac:spMkLst>
        </pc:spChg>
        <pc:spChg chg="mod">
          <ac:chgData name="Nuno Braz" userId="98dbbda011f9aa1e" providerId="LiveId" clId="{33A5BC05-ED94-4D0D-B022-C56B18069D15}" dt="2023-09-16T11:08:28.864" v="14783" actId="5793"/>
          <ac:spMkLst>
            <pc:docMk/>
            <pc:sldMk cId="2036996097" sldId="381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6T11:10:26.800" v="14803" actId="207"/>
          <ac:spMkLst>
            <pc:docMk/>
            <pc:sldMk cId="2036996097" sldId="381"/>
            <ac:spMk id="3021" creationId="{00000000-0000-0000-0000-000000000000}"/>
          </ac:spMkLst>
        </pc:spChg>
      </pc:sldChg>
      <pc:sldChg chg="addSp delSp modSp add mod">
        <pc:chgData name="Nuno Braz" userId="98dbbda011f9aa1e" providerId="LiveId" clId="{33A5BC05-ED94-4D0D-B022-C56B18069D15}" dt="2023-09-20T08:57:41.322" v="15846" actId="20577"/>
        <pc:sldMkLst>
          <pc:docMk/>
          <pc:sldMk cId="600978941" sldId="382"/>
        </pc:sldMkLst>
        <pc:spChg chg="mod">
          <ac:chgData name="Nuno Braz" userId="98dbbda011f9aa1e" providerId="LiveId" clId="{33A5BC05-ED94-4D0D-B022-C56B18069D15}" dt="2023-09-16T11:23:55.459" v="14992" actId="20577"/>
          <ac:spMkLst>
            <pc:docMk/>
            <pc:sldMk cId="600978941" sldId="382"/>
            <ac:spMk id="4" creationId="{D648FF3B-A2AC-68B4-7923-DEF0A10FB71D}"/>
          </ac:spMkLst>
        </pc:spChg>
        <pc:spChg chg="add del mod">
          <ac:chgData name="Nuno Braz" userId="98dbbda011f9aa1e" providerId="LiveId" clId="{33A5BC05-ED94-4D0D-B022-C56B18069D15}" dt="2023-09-16T11:23:03.636" v="14982" actId="478"/>
          <ac:spMkLst>
            <pc:docMk/>
            <pc:sldMk cId="600978941" sldId="382"/>
            <ac:spMk id="5" creationId="{12D2FC14-13CA-2079-9F51-36CB00C4D830}"/>
          </ac:spMkLst>
        </pc:spChg>
        <pc:spChg chg="add del mod">
          <ac:chgData name="Nuno Braz" userId="98dbbda011f9aa1e" providerId="LiveId" clId="{33A5BC05-ED94-4D0D-B022-C56B18069D15}" dt="2023-09-16T11:22:58.848" v="14981"/>
          <ac:spMkLst>
            <pc:docMk/>
            <pc:sldMk cId="600978941" sldId="382"/>
            <ac:spMk id="6" creationId="{2236DD77-EC98-5868-1B7F-B286B2418513}"/>
          </ac:spMkLst>
        </pc:spChg>
        <pc:spChg chg="add mod">
          <ac:chgData name="Nuno Braz" userId="98dbbda011f9aa1e" providerId="LiveId" clId="{33A5BC05-ED94-4D0D-B022-C56B18069D15}" dt="2023-09-20T08:57:41.322" v="15846" actId="20577"/>
          <ac:spMkLst>
            <pc:docMk/>
            <pc:sldMk cId="600978941" sldId="382"/>
            <ac:spMk id="7" creationId="{284E2221-179D-EC3B-C1AE-6B7DCFB1113D}"/>
          </ac:spMkLst>
        </pc:spChg>
        <pc:spChg chg="del">
          <ac:chgData name="Nuno Braz" userId="98dbbda011f9aa1e" providerId="LiveId" clId="{33A5BC05-ED94-4D0D-B022-C56B18069D15}" dt="2023-09-16T11:22:55.762" v="14979" actId="478"/>
          <ac:spMkLst>
            <pc:docMk/>
            <pc:sldMk cId="600978941" sldId="382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6T11:10:57.129" v="14805" actId="207"/>
          <ac:spMkLst>
            <pc:docMk/>
            <pc:sldMk cId="600978941" sldId="382"/>
            <ac:spMk id="3021" creationId="{00000000-0000-0000-0000-000000000000}"/>
          </ac:spMkLst>
        </pc:spChg>
      </pc:sldChg>
      <pc:sldChg chg="addSp delSp modSp add mod">
        <pc:chgData name="Nuno Braz" userId="98dbbda011f9aa1e" providerId="LiveId" clId="{33A5BC05-ED94-4D0D-B022-C56B18069D15}" dt="2023-09-16T14:20:18.700" v="15706" actId="313"/>
        <pc:sldMkLst>
          <pc:docMk/>
          <pc:sldMk cId="180466131" sldId="383"/>
        </pc:sldMkLst>
        <pc:spChg chg="mod">
          <ac:chgData name="Nuno Braz" userId="98dbbda011f9aa1e" providerId="LiveId" clId="{33A5BC05-ED94-4D0D-B022-C56B18069D15}" dt="2023-09-16T11:32:36.758" v="15178" actId="20577"/>
          <ac:spMkLst>
            <pc:docMk/>
            <pc:sldMk cId="180466131" sldId="383"/>
            <ac:spMk id="4" creationId="{3F8761A0-7842-AC04-9BBC-60059BAC6FE3}"/>
          </ac:spMkLst>
        </pc:spChg>
        <pc:spChg chg="add del mod">
          <ac:chgData name="Nuno Braz" userId="98dbbda011f9aa1e" providerId="LiveId" clId="{33A5BC05-ED94-4D0D-B022-C56B18069D15}" dt="2023-09-16T14:08:41.583" v="15506" actId="478"/>
          <ac:spMkLst>
            <pc:docMk/>
            <pc:sldMk cId="180466131" sldId="383"/>
            <ac:spMk id="5" creationId="{5AF91B26-1840-557E-EFCA-9BA58355FA40}"/>
          </ac:spMkLst>
        </pc:spChg>
        <pc:spChg chg="add mod">
          <ac:chgData name="Nuno Braz" userId="98dbbda011f9aa1e" providerId="LiveId" clId="{33A5BC05-ED94-4D0D-B022-C56B18069D15}" dt="2023-09-16T14:20:18.700" v="15706" actId="313"/>
          <ac:spMkLst>
            <pc:docMk/>
            <pc:sldMk cId="180466131" sldId="383"/>
            <ac:spMk id="6" creationId="{09C61FF2-11E1-ADA6-E7D6-0AF505D4E783}"/>
          </ac:spMkLst>
        </pc:spChg>
        <pc:spChg chg="del">
          <ac:chgData name="Nuno Braz" userId="98dbbda011f9aa1e" providerId="LiveId" clId="{33A5BC05-ED94-4D0D-B022-C56B18069D15}" dt="2023-09-16T14:08:36.741" v="15505" actId="478"/>
          <ac:spMkLst>
            <pc:docMk/>
            <pc:sldMk cId="180466131" sldId="383"/>
            <ac:spMk id="20" creationId="{ADCD11C7-454B-316F-006A-D246C38451CE}"/>
          </ac:spMkLst>
        </pc:spChg>
        <pc:spChg chg="mod">
          <ac:chgData name="Nuno Braz" userId="98dbbda011f9aa1e" providerId="LiveId" clId="{33A5BC05-ED94-4D0D-B022-C56B18069D15}" dt="2023-09-16T11:32:53.492" v="15185" actId="115"/>
          <ac:spMkLst>
            <pc:docMk/>
            <pc:sldMk cId="180466131" sldId="383"/>
            <ac:spMk id="3021" creationId="{00000000-0000-0000-0000-000000000000}"/>
          </ac:spMkLst>
        </pc:spChg>
      </pc:sldChg>
      <pc:sldMasterChg chg="delSldLayout">
        <pc:chgData name="Nuno Braz" userId="98dbbda011f9aa1e" providerId="LiveId" clId="{33A5BC05-ED94-4D0D-B022-C56B18069D15}" dt="2023-09-16T14:48:10.549" v="15716" actId="47"/>
        <pc:sldMasterMkLst>
          <pc:docMk/>
          <pc:sldMasterMk cId="0" sldId="2147483702"/>
        </pc:sldMasterMkLst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49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0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2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3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5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6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7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59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61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63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65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67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68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71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72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73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76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77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0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1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2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3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4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5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6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7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89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1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2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3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4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5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2"/>
            <pc:sldLayoutMk cId="0" sldId="2147483696"/>
          </pc:sldLayoutMkLst>
        </pc:sldLayoutChg>
      </pc:sldMasterChg>
      <pc:sldMasterChg chg="del delSldLayout">
        <pc:chgData name="Nuno Braz" userId="98dbbda011f9aa1e" providerId="LiveId" clId="{33A5BC05-ED94-4D0D-B022-C56B18069D15}" dt="2023-09-16T14:48:10.549" v="15716" actId="47"/>
        <pc:sldMasterMkLst>
          <pc:docMk/>
          <pc:sldMasterMk cId="0" sldId="2147483703"/>
        </pc:sldMasterMkLst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3"/>
            <pc:sldLayoutMk cId="0" sldId="2147483699"/>
          </pc:sldLayoutMkLst>
        </pc:sldLayoutChg>
      </pc:sldMasterChg>
      <pc:sldMasterChg chg="del delSldLayout">
        <pc:chgData name="Nuno Braz" userId="98dbbda011f9aa1e" providerId="LiveId" clId="{33A5BC05-ED94-4D0D-B022-C56B18069D15}" dt="2023-09-16T14:48:10.549" v="15716" actId="47"/>
        <pc:sldMasterMkLst>
          <pc:docMk/>
          <pc:sldMasterMk cId="0" sldId="2147483704"/>
        </pc:sldMasterMkLst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4"/>
            <pc:sldLayoutMk cId="0" sldId="2147483700"/>
          </pc:sldLayoutMkLst>
        </pc:sldLayoutChg>
        <pc:sldLayoutChg chg="del">
          <pc:chgData name="Nuno Braz" userId="98dbbda011f9aa1e" providerId="LiveId" clId="{33A5BC05-ED94-4D0D-B022-C56B18069D15}" dt="2023-09-16T14:48:10.549" v="15716" actId="47"/>
          <pc:sldLayoutMkLst>
            <pc:docMk/>
            <pc:sldMasterMk cId="0" sldId="2147483704"/>
            <pc:sldLayoutMk cId="0" sldId="2147483701"/>
          </pc:sldLayoutMkLst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560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004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10e9b220ed9_0_2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10e9b220ed9_0_2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10e9b220ed9_0_2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10e9b220ed9_0_2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719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953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Google Shape;3275;gdc6316f5a0_0_1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6" name="Google Shape;3276;gdc6316f5a0_0_1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635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0e9b220ed9_0_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0e9b220ed9_0_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0e9b220ed9_0_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0e9b220ed9_0_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43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0e9b220ed9_0_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0e9b220ed9_0_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009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d960996673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d960996673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dc6316f5a0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Google Shape;1751;gdc6316f5a0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d960996673_0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d960996673_0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39406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991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6309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61634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322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3839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41028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g10e9b220ed9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" name="Google Shape;3013;g10e9b220ed9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185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dc6316f5a0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dc6316f5a0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g10e9b220ed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g10e9b220ed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10f21d2588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10f21d2588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10f21d2588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10f21d2588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4628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9216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109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6" name="Google Shape;2546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6" name="Google Shape;2546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112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" name="Google Shape;2968;gdcc031ca31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9" name="Google Shape;2969;gdcc031ca31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" name="Google Shape;2968;gdcc031ca31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9" name="Google Shape;2969;gdcc031ca31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28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10e9b220ed9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10e9b220ed9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0e9b220ed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0e9b220ed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7203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title" idx="2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1"/>
          </p:nvPr>
        </p:nvSpPr>
        <p:spPr>
          <a:xfrm>
            <a:off x="1764375" y="1933575"/>
            <a:ext cx="2276700" cy="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title" idx="3"/>
          </p:nvPr>
        </p:nvSpPr>
        <p:spPr>
          <a:xfrm>
            <a:off x="1764375" y="2652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4"/>
          </p:nvPr>
        </p:nvSpPr>
        <p:spPr>
          <a:xfrm>
            <a:off x="1764375" y="3049700"/>
            <a:ext cx="2276700" cy="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title" idx="5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" name="Google Shape;189;p24"/>
          <p:cNvSpPr txBox="1">
            <a:spLocks noGrp="1"/>
          </p:cNvSpPr>
          <p:nvPr>
            <p:ph type="subTitle" idx="6"/>
          </p:nvPr>
        </p:nvSpPr>
        <p:spPr>
          <a:xfrm>
            <a:off x="5874375" y="1933575"/>
            <a:ext cx="2276700" cy="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title" idx="7"/>
          </p:nvPr>
        </p:nvSpPr>
        <p:spPr>
          <a:xfrm>
            <a:off x="5874375" y="2652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8"/>
          </p:nvPr>
        </p:nvSpPr>
        <p:spPr>
          <a:xfrm>
            <a:off x="5874375" y="3049700"/>
            <a:ext cx="2276700" cy="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92" name="Google Shape;192;p2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93" name="Google Shape;193;p2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94" name="Google Shape;194;p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95" name="Google Shape;195;p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6" name="Google Shape;196;p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7" name="Google Shape;197;p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title" idx="2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subTitle" idx="1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title" idx="3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7" name="Google Shape;247;p28"/>
          <p:cNvSpPr txBox="1">
            <a:spLocks noGrp="1"/>
          </p:cNvSpPr>
          <p:nvPr>
            <p:ph type="subTitle" idx="4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 idx="5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9" name="Google Shape;249;p28"/>
          <p:cNvSpPr txBox="1">
            <a:spLocks noGrp="1"/>
          </p:cNvSpPr>
          <p:nvPr>
            <p:ph type="subTitle" idx="6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title" idx="7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subTitle" idx="8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title" idx="9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subTitle" idx="13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title" idx="14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15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2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57" name="Google Shape;257;p28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58" name="Google Shape;258;p2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59" name="Google Shape;259;p2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0" name="Google Shape;260;p2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1" name="Google Shape;261;p2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62" name="Google Shape;262;p2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63" name="Google Shape;263;p2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64" name="Google Shape;264;p2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65" name="Google Shape;265;p2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66" name="Google Shape;266;p2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7" name="Google Shape;267;p2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68" name="Google Shape;268;p2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cxnSp>
          <p:nvCxnSpPr>
            <p:cNvPr id="269" name="Google Shape;269;p2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th columns">
  <p:cSld name="CUSTOM_24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2" name="Google Shape;272;p29"/>
          <p:cNvSpPr txBox="1">
            <a:spLocks noGrp="1"/>
          </p:cNvSpPr>
          <p:nvPr>
            <p:ph type="title" idx="2"/>
          </p:nvPr>
        </p:nvSpPr>
        <p:spPr>
          <a:xfrm>
            <a:off x="706525" y="16328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3" name="Google Shape;273;p29"/>
          <p:cNvSpPr txBox="1">
            <a:spLocks noGrp="1"/>
          </p:cNvSpPr>
          <p:nvPr>
            <p:ph type="subTitle" idx="1"/>
          </p:nvPr>
        </p:nvSpPr>
        <p:spPr>
          <a:xfrm>
            <a:off x="708450" y="2002460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9"/>
          <p:cNvSpPr txBox="1">
            <a:spLocks noGrp="1"/>
          </p:cNvSpPr>
          <p:nvPr>
            <p:ph type="title" idx="3"/>
          </p:nvPr>
        </p:nvSpPr>
        <p:spPr>
          <a:xfrm>
            <a:off x="706525" y="23833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5" name="Google Shape;275;p29"/>
          <p:cNvSpPr txBox="1">
            <a:spLocks noGrp="1"/>
          </p:cNvSpPr>
          <p:nvPr>
            <p:ph type="subTitle" idx="4"/>
          </p:nvPr>
        </p:nvSpPr>
        <p:spPr>
          <a:xfrm>
            <a:off x="708450" y="2752960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9"/>
          <p:cNvSpPr txBox="1">
            <a:spLocks noGrp="1"/>
          </p:cNvSpPr>
          <p:nvPr>
            <p:ph type="title" idx="5"/>
          </p:nvPr>
        </p:nvSpPr>
        <p:spPr>
          <a:xfrm>
            <a:off x="4557279" y="16328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7" name="Google Shape;277;p29"/>
          <p:cNvSpPr txBox="1">
            <a:spLocks noGrp="1"/>
          </p:cNvSpPr>
          <p:nvPr>
            <p:ph type="subTitle" idx="6"/>
          </p:nvPr>
        </p:nvSpPr>
        <p:spPr>
          <a:xfrm>
            <a:off x="4559069" y="2002460"/>
            <a:ext cx="3537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9"/>
          <p:cNvSpPr txBox="1">
            <a:spLocks noGrp="1"/>
          </p:cNvSpPr>
          <p:nvPr>
            <p:ph type="title" idx="7"/>
          </p:nvPr>
        </p:nvSpPr>
        <p:spPr>
          <a:xfrm>
            <a:off x="4557279" y="23833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9" name="Google Shape;279;p29"/>
          <p:cNvSpPr txBox="1">
            <a:spLocks noGrp="1"/>
          </p:cNvSpPr>
          <p:nvPr>
            <p:ph type="subTitle" idx="8"/>
          </p:nvPr>
        </p:nvSpPr>
        <p:spPr>
          <a:xfrm>
            <a:off x="4559069" y="2752960"/>
            <a:ext cx="3537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9"/>
          <p:cNvSpPr txBox="1">
            <a:spLocks noGrp="1"/>
          </p:cNvSpPr>
          <p:nvPr>
            <p:ph type="title" idx="9"/>
          </p:nvPr>
        </p:nvSpPr>
        <p:spPr>
          <a:xfrm>
            <a:off x="706525" y="38843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1" name="Google Shape;281;p29"/>
          <p:cNvSpPr txBox="1">
            <a:spLocks noGrp="1"/>
          </p:cNvSpPr>
          <p:nvPr>
            <p:ph type="subTitle" idx="13"/>
          </p:nvPr>
        </p:nvSpPr>
        <p:spPr>
          <a:xfrm>
            <a:off x="708450" y="4253960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9"/>
          <p:cNvSpPr txBox="1">
            <a:spLocks noGrp="1"/>
          </p:cNvSpPr>
          <p:nvPr>
            <p:ph type="title" idx="14"/>
          </p:nvPr>
        </p:nvSpPr>
        <p:spPr>
          <a:xfrm>
            <a:off x="4557279" y="38843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" name="Google Shape;283;p29"/>
          <p:cNvSpPr txBox="1">
            <a:spLocks noGrp="1"/>
          </p:cNvSpPr>
          <p:nvPr>
            <p:ph type="subTitle" idx="15"/>
          </p:nvPr>
        </p:nvSpPr>
        <p:spPr>
          <a:xfrm>
            <a:off x="4559069" y="4253960"/>
            <a:ext cx="3537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9"/>
          <p:cNvSpPr txBox="1">
            <a:spLocks noGrp="1"/>
          </p:cNvSpPr>
          <p:nvPr>
            <p:ph type="title" idx="16"/>
          </p:nvPr>
        </p:nvSpPr>
        <p:spPr>
          <a:xfrm>
            <a:off x="706525" y="31338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5" name="Google Shape;285;p29"/>
          <p:cNvSpPr txBox="1">
            <a:spLocks noGrp="1"/>
          </p:cNvSpPr>
          <p:nvPr>
            <p:ph type="subTitle" idx="17"/>
          </p:nvPr>
        </p:nvSpPr>
        <p:spPr>
          <a:xfrm>
            <a:off x="708450" y="3503460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9"/>
          <p:cNvSpPr txBox="1">
            <a:spLocks noGrp="1"/>
          </p:cNvSpPr>
          <p:nvPr>
            <p:ph type="title" idx="18"/>
          </p:nvPr>
        </p:nvSpPr>
        <p:spPr>
          <a:xfrm>
            <a:off x="4557279" y="3133805"/>
            <a:ext cx="159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7" name="Google Shape;287;p29"/>
          <p:cNvSpPr txBox="1">
            <a:spLocks noGrp="1"/>
          </p:cNvSpPr>
          <p:nvPr>
            <p:ph type="subTitle" idx="19"/>
          </p:nvPr>
        </p:nvSpPr>
        <p:spPr>
          <a:xfrm>
            <a:off x="4559069" y="3503460"/>
            <a:ext cx="3537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88" name="Google Shape;288;p2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89" name="Google Shape;289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90" name="Google Shape;290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1" name="Google Shape;291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5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3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44" name="Google Shape;344;p32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45" name="Google Shape;345;p3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46" name="Google Shape;346;p3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49" name="Google Shape;349;p3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50" name="Google Shape;350;p3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51" name="Google Shape;351;p3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352" name="Google Shape;352;p3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53" name="Google Shape;353;p3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54" name="Google Shape;354;p3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55" name="Google Shape;355;p3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cxnSp>
          <p:nvCxnSpPr>
            <p:cNvPr id="356" name="Google Shape;356;p3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7" name="Google Shape;357;p32"/>
          <p:cNvSpPr txBox="1">
            <a:spLocks noGrp="1"/>
          </p:cNvSpPr>
          <p:nvPr>
            <p:ph type="title"/>
          </p:nvPr>
        </p:nvSpPr>
        <p:spPr>
          <a:xfrm>
            <a:off x="2279759" y="352195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8" name="Google Shape;358;p32"/>
          <p:cNvSpPr txBox="1">
            <a:spLocks noGrp="1"/>
          </p:cNvSpPr>
          <p:nvPr>
            <p:ph type="subTitle" idx="1"/>
          </p:nvPr>
        </p:nvSpPr>
        <p:spPr>
          <a:xfrm>
            <a:off x="5352750" y="1858275"/>
            <a:ext cx="25635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2"/>
          <p:cNvSpPr txBox="1">
            <a:spLocks noGrp="1"/>
          </p:cNvSpPr>
          <p:nvPr>
            <p:ph type="subTitle" idx="2"/>
          </p:nvPr>
        </p:nvSpPr>
        <p:spPr>
          <a:xfrm>
            <a:off x="5352750" y="3284950"/>
            <a:ext cx="25635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32"/>
          <p:cNvSpPr txBox="1">
            <a:spLocks noGrp="1"/>
          </p:cNvSpPr>
          <p:nvPr>
            <p:ph type="title" idx="3"/>
          </p:nvPr>
        </p:nvSpPr>
        <p:spPr>
          <a:xfrm>
            <a:off x="2279752" y="206510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1" name="Google Shape;361;p32"/>
          <p:cNvSpPr txBox="1">
            <a:spLocks noGrp="1"/>
          </p:cNvSpPr>
          <p:nvPr>
            <p:ph type="title" idx="4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_1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33"/>
          <p:cNvSpPr txBox="1">
            <a:spLocks noGrp="1"/>
          </p:cNvSpPr>
          <p:nvPr>
            <p:ph type="title" idx="2" hasCustomPrompt="1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65" name="Google Shape;365;p33"/>
          <p:cNvSpPr txBox="1">
            <a:spLocks noGrp="1"/>
          </p:cNvSpPr>
          <p:nvPr>
            <p:ph type="subTitle" idx="1"/>
          </p:nvPr>
        </p:nvSpPr>
        <p:spPr>
          <a:xfrm>
            <a:off x="4239625" y="1787075"/>
            <a:ext cx="3447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3"/>
          <p:cNvSpPr txBox="1">
            <a:spLocks noGrp="1"/>
          </p:cNvSpPr>
          <p:nvPr>
            <p:ph type="title" idx="3" hasCustomPrompt="1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67" name="Google Shape;367;p33"/>
          <p:cNvSpPr txBox="1">
            <a:spLocks noGrp="1"/>
          </p:cNvSpPr>
          <p:nvPr>
            <p:ph type="subTitle" idx="4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33"/>
          <p:cNvSpPr txBox="1">
            <a:spLocks noGrp="1"/>
          </p:cNvSpPr>
          <p:nvPr>
            <p:ph type="title" idx="5" hasCustomPrompt="1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69" name="Google Shape;369;p33"/>
          <p:cNvSpPr txBox="1">
            <a:spLocks noGrp="1"/>
          </p:cNvSpPr>
          <p:nvPr>
            <p:ph type="subTitle" idx="6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4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71" name="Google Shape;471;p42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72" name="Google Shape;472;p4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73" name="Google Shape;473;p4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4" name="Google Shape;474;p4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5" name="Google Shape;475;p4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476" name="Google Shape;476;p42"/>
          <p:cNvSpPr txBox="1">
            <a:spLocks noGrp="1"/>
          </p:cNvSpPr>
          <p:nvPr>
            <p:ph type="subTitle" idx="1"/>
          </p:nvPr>
        </p:nvSpPr>
        <p:spPr>
          <a:xfrm>
            <a:off x="714300" y="1673500"/>
            <a:ext cx="3732000" cy="29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77" name="Google Shape;477;p42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42"/>
          <p:cNvSpPr txBox="1">
            <a:spLocks noGrp="1"/>
          </p:cNvSpPr>
          <p:nvPr>
            <p:ph type="subTitle" idx="2"/>
          </p:nvPr>
        </p:nvSpPr>
        <p:spPr>
          <a:xfrm>
            <a:off x="4698775" y="1673500"/>
            <a:ext cx="3732000" cy="29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4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4"/>
          <p:cNvSpPr txBox="1">
            <a:spLocks noGrp="1"/>
          </p:cNvSpPr>
          <p:nvPr>
            <p:ph type="title"/>
          </p:nvPr>
        </p:nvSpPr>
        <p:spPr>
          <a:xfrm>
            <a:off x="4382596" y="1140194"/>
            <a:ext cx="34224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4" name="Google Shape;484;p44"/>
          <p:cNvSpPr txBox="1">
            <a:spLocks noGrp="1"/>
          </p:cNvSpPr>
          <p:nvPr>
            <p:ph type="subTitle" idx="1"/>
          </p:nvPr>
        </p:nvSpPr>
        <p:spPr>
          <a:xfrm>
            <a:off x="4382596" y="2109944"/>
            <a:ext cx="3422400" cy="20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5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44" name="Google Shape;544;p51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45" name="Google Shape;545;p5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46" name="Google Shape;546;p5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7" name="Google Shape;547;p5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8" name="Google Shape;548;p5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5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51" name="Google Shape;551;p52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52" name="Google Shape;552;p5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53" name="Google Shape;553;p5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4" name="Google Shape;554;p5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5" name="Google Shape;555;p5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556" name="Google Shape;556;p5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57" name="Google Shape;557;p5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58" name="Google Shape;558;p5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59" name="Google Shape;559;p5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60" name="Google Shape;560;p5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61" name="Google Shape;561;p5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62" name="Google Shape;562;p5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cxnSp>
          <p:nvCxnSpPr>
            <p:cNvPr id="563" name="Google Shape;563;p5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64" name="Google Shape;564;p52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565" name="Google Shape;565;p52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566" name="Google Shape;566;p52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67" name="Google Shape;567;p5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68" name="Google Shape;568;p5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69" name="Google Shape;569;p5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70" name="Google Shape;570;p5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cxnSp>
          <p:nvCxnSpPr>
            <p:cNvPr id="571" name="Google Shape;571;p52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3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4143300" y="3063575"/>
            <a:ext cx="25218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2" hasCustomPrompt="1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 idx="2"/>
          </p:nvPr>
        </p:nvSpPr>
        <p:spPr>
          <a:xfrm>
            <a:off x="1398392" y="3060850"/>
            <a:ext cx="1902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1398400" y="3457575"/>
            <a:ext cx="1902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3"/>
          </p:nvPr>
        </p:nvSpPr>
        <p:spPr>
          <a:xfrm>
            <a:off x="3812892" y="3060850"/>
            <a:ext cx="1902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4"/>
          </p:nvPr>
        </p:nvSpPr>
        <p:spPr>
          <a:xfrm>
            <a:off x="3812900" y="3457575"/>
            <a:ext cx="1902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 idx="5"/>
          </p:nvPr>
        </p:nvSpPr>
        <p:spPr>
          <a:xfrm>
            <a:off x="6227442" y="3060850"/>
            <a:ext cx="1902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6"/>
          </p:nvPr>
        </p:nvSpPr>
        <p:spPr>
          <a:xfrm>
            <a:off x="6227450" y="3457575"/>
            <a:ext cx="1902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title" idx="2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 idx="3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4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 idx="5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6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29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1578672" y="2070250"/>
            <a:ext cx="1335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1"/>
          </p:nvPr>
        </p:nvSpPr>
        <p:spPr>
          <a:xfrm>
            <a:off x="3086468" y="2070250"/>
            <a:ext cx="19395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title" idx="2"/>
          </p:nvPr>
        </p:nvSpPr>
        <p:spPr>
          <a:xfrm>
            <a:off x="4256762" y="3770625"/>
            <a:ext cx="1335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>
            <a:off x="5795473" y="3770625"/>
            <a:ext cx="19395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title" idx="4"/>
          </p:nvPr>
        </p:nvSpPr>
        <p:spPr>
          <a:xfrm>
            <a:off x="2916323" y="2913375"/>
            <a:ext cx="1335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5"/>
          </p:nvPr>
        </p:nvSpPr>
        <p:spPr>
          <a:xfrm>
            <a:off x="4458102" y="2913375"/>
            <a:ext cx="19395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title" idx="6"/>
          </p:nvPr>
        </p:nvSpPr>
        <p:spPr>
          <a:xfrm>
            <a:off x="714300" y="8544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title" idx="7" hasCustomPrompt="1"/>
          </p:nvPr>
        </p:nvSpPr>
        <p:spPr>
          <a:xfrm>
            <a:off x="673970" y="2070250"/>
            <a:ext cx="9048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80" name="Google Shape;180;p23"/>
          <p:cNvSpPr txBox="1">
            <a:spLocks noGrp="1"/>
          </p:cNvSpPr>
          <p:nvPr>
            <p:ph type="title" idx="8" hasCustomPrompt="1"/>
          </p:nvPr>
        </p:nvSpPr>
        <p:spPr>
          <a:xfrm>
            <a:off x="2011450" y="2913375"/>
            <a:ext cx="9048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81" name="Google Shape;181;p23"/>
          <p:cNvSpPr txBox="1">
            <a:spLocks noGrp="1"/>
          </p:cNvSpPr>
          <p:nvPr>
            <p:ph type="title" idx="9" hasCustomPrompt="1"/>
          </p:nvPr>
        </p:nvSpPr>
        <p:spPr>
          <a:xfrm>
            <a:off x="3358961" y="3770625"/>
            <a:ext cx="9048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8" r:id="rId4"/>
    <p:sldLayoutId id="2147483660" r:id="rId5"/>
    <p:sldLayoutId id="2147483662" r:id="rId6"/>
    <p:sldLayoutId id="2147483664" r:id="rId7"/>
    <p:sldLayoutId id="2147483666" r:id="rId8"/>
    <p:sldLayoutId id="2147483669" r:id="rId9"/>
    <p:sldLayoutId id="2147483670" r:id="rId10"/>
    <p:sldLayoutId id="2147483674" r:id="rId11"/>
    <p:sldLayoutId id="2147483675" r:id="rId12"/>
    <p:sldLayoutId id="2147483678" r:id="rId13"/>
    <p:sldLayoutId id="2147483679" r:id="rId14"/>
    <p:sldLayoutId id="2147483688" r:id="rId15"/>
    <p:sldLayoutId id="2147483690" r:id="rId16"/>
    <p:sldLayoutId id="2147483697" r:id="rId17"/>
    <p:sldLayoutId id="2147483698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58"/>
          <p:cNvSpPr txBox="1">
            <a:spLocks noGrp="1"/>
          </p:cNvSpPr>
          <p:nvPr>
            <p:ph type="ctrTitle"/>
          </p:nvPr>
        </p:nvSpPr>
        <p:spPr>
          <a:xfrm>
            <a:off x="662309" y="831165"/>
            <a:ext cx="5696927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PT" sz="4000" dirty="0">
                <a:solidFill>
                  <a:srgbClr val="182031"/>
                </a:solidFill>
              </a:rPr>
              <a:t>Interoperability Engineer @</a:t>
            </a:r>
            <a:br>
              <a:rPr lang="pt-PT" sz="4000" dirty="0">
                <a:solidFill>
                  <a:srgbClr val="182031"/>
                </a:solidFill>
              </a:rPr>
            </a:br>
            <a:r>
              <a:rPr lang="pt-PT" sz="4000" dirty="0" err="1">
                <a:solidFill>
                  <a:srgbClr val="182031"/>
                </a:solidFill>
              </a:rPr>
              <a:t>Challenge</a:t>
            </a:r>
            <a:r>
              <a:rPr lang="pt-PT" sz="4000" dirty="0">
                <a:solidFill>
                  <a:srgbClr val="182031"/>
                </a:solidFill>
              </a:rPr>
              <a:t> </a:t>
            </a:r>
            <a:r>
              <a:rPr lang="pt-PT" sz="4000" dirty="0" err="1">
                <a:solidFill>
                  <a:srgbClr val="182031"/>
                </a:solidFill>
              </a:rPr>
              <a:t>Presentation</a:t>
            </a:r>
            <a:endParaRPr sz="4000" dirty="0">
              <a:solidFill>
                <a:srgbClr val="182031"/>
              </a:solidFill>
            </a:endParaRPr>
          </a:p>
        </p:txBody>
      </p:sp>
      <p:sp>
        <p:nvSpPr>
          <p:cNvPr id="662" name="Google Shape;662;p58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UpHill Health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Nuno Miguel Braz Pimenta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September 2023</a:t>
            </a:r>
          </a:p>
        </p:txBody>
      </p:sp>
      <p:pic>
        <p:nvPicPr>
          <p:cNvPr id="3" name="Picture 2" descr="A logo of a fire&#10;&#10;Description automatically generated">
            <a:extLst>
              <a:ext uri="{FF2B5EF4-FFF2-40B4-BE49-F238E27FC236}">
                <a16:creationId xmlns:a16="http://schemas.microsoft.com/office/drawing/2014/main" id="{31DFB8D2-AAF5-E81E-3B52-14A662D2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68" y="831164"/>
            <a:ext cx="2471131" cy="24711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753C3D-4E1D-FC3C-C207-0CD03E72C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668" y="3758225"/>
            <a:ext cx="1905000" cy="457200"/>
          </a:xfrm>
          <a:prstGeom prst="rect">
            <a:avLst/>
          </a:prstGeom>
        </p:spPr>
      </p:pic>
      <p:sp>
        <p:nvSpPr>
          <p:cNvPr id="6" name="Flowchart: Display 5">
            <a:extLst>
              <a:ext uri="{FF2B5EF4-FFF2-40B4-BE49-F238E27FC236}">
                <a16:creationId xmlns:a16="http://schemas.microsoft.com/office/drawing/2014/main" id="{B377D307-8436-5CCF-3D8F-A984CBB446FB}"/>
              </a:ext>
            </a:extLst>
          </p:cNvPr>
          <p:cNvSpPr/>
          <p:nvPr/>
        </p:nvSpPr>
        <p:spPr>
          <a:xfrm>
            <a:off x="-1235566" y="-377537"/>
            <a:ext cx="5920980" cy="755073"/>
          </a:xfrm>
          <a:prstGeom prst="flowChartDisplay">
            <a:avLst/>
          </a:prstGeom>
          <a:solidFill>
            <a:srgbClr val="0F1729"/>
          </a:solidFill>
          <a:ln>
            <a:solidFill>
              <a:srgbClr val="0F17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4348BF75-088C-1D19-F98C-BFDCC3C8EEAE}"/>
              </a:ext>
            </a:extLst>
          </p:cNvPr>
          <p:cNvSpPr/>
          <p:nvPr/>
        </p:nvSpPr>
        <p:spPr>
          <a:xfrm rot="10800000">
            <a:off x="4685414" y="4744885"/>
            <a:ext cx="5920980" cy="755073"/>
          </a:xfrm>
          <a:prstGeom prst="flowChartDisplay">
            <a:avLst/>
          </a:prstGeom>
          <a:solidFill>
            <a:srgbClr val="0F1729"/>
          </a:solidFill>
          <a:ln>
            <a:solidFill>
              <a:srgbClr val="0F17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576896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0F1729"/>
                </a:solidFill>
                <a:latin typeface="Montserrat" panose="00000500000000000000" pitchFamily="2" charset="0"/>
              </a:rPr>
              <a:t>OAuth’s security flow </a:t>
            </a:r>
            <a:r>
              <a:rPr lang="en-GB" sz="2400" dirty="0">
                <a:solidFill>
                  <a:srgbClr val="0F1729"/>
                </a:solidFill>
                <a:latin typeface="Montserrat" panose="00000500000000000000" pitchFamily="2" charset="0"/>
              </a:rPr>
              <a:t>(req. 5b)</a:t>
            </a:r>
            <a:endParaRPr sz="2400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0634C1F-3A84-96D6-64FE-2DAB73605C8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latin typeface="Montserrat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6173DF-925A-730C-9354-4BAB06B6F88A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  <a:latin typeface="Montserrat" panose="00000500000000000000" pitchFamily="2" charset="0"/>
              </a:rPr>
              <a:t>10</a:t>
            </a:r>
            <a:endParaRPr lang="en-GB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3" name="Picture 12" descr="A picture containing text, diagram, screenshot, parallel&#10;&#10;Description automatically generated">
            <a:extLst>
              <a:ext uri="{FF2B5EF4-FFF2-40B4-BE49-F238E27FC236}">
                <a16:creationId xmlns:a16="http://schemas.microsoft.com/office/drawing/2014/main" id="{2472BBB9-7DD2-1736-A5FF-7B98FE86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892" y="1149678"/>
            <a:ext cx="5424215" cy="356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12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576896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0F1729"/>
                </a:solidFill>
                <a:latin typeface="Montserrat" panose="00000500000000000000" pitchFamily="2" charset="0"/>
              </a:rPr>
              <a:t>General architecture</a:t>
            </a:r>
            <a:endParaRPr sz="2400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0634C1F-3A84-96D6-64FE-2DAB73605C8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6173DF-925A-730C-9354-4BAB06B6F88A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11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2" name="Picture 11" descr="A picture containing text, screenshot, diagram, plan&#10;&#10;Description automatically generated">
            <a:extLst>
              <a:ext uri="{FF2B5EF4-FFF2-40B4-BE49-F238E27FC236}">
                <a16:creationId xmlns:a16="http://schemas.microsoft.com/office/drawing/2014/main" id="{A28A1CAE-5A17-C56D-06F7-A5E823188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299" y="1221308"/>
            <a:ext cx="6007223" cy="33912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B82E053-FD64-A260-4738-B55A84C25FD2}"/>
              </a:ext>
            </a:extLst>
          </p:cNvPr>
          <p:cNvSpPr/>
          <p:nvPr/>
        </p:nvSpPr>
        <p:spPr>
          <a:xfrm>
            <a:off x="6544101" y="1705970"/>
            <a:ext cx="238836" cy="1705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08273B-A6A1-9D53-B2CD-9912877065FD}"/>
              </a:ext>
            </a:extLst>
          </p:cNvPr>
          <p:cNvSpPr txBox="1"/>
          <p:nvPr/>
        </p:nvSpPr>
        <p:spPr>
          <a:xfrm>
            <a:off x="4920019" y="3487004"/>
            <a:ext cx="330265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PT" sz="1300" b="1" i="1" dirty="0" err="1">
                <a:solidFill>
                  <a:srgbClr val="1E5AE6"/>
                </a:solidFill>
                <a:latin typeface="Montserrat"/>
                <a:sym typeface="Montserrat"/>
              </a:rPr>
              <a:t>Why</a:t>
            </a:r>
            <a:r>
              <a:rPr lang="pt-PT" sz="1300" b="1" i="1" dirty="0">
                <a:solidFill>
                  <a:srgbClr val="1E5AE6"/>
                </a:solidFill>
                <a:latin typeface="Montserrat"/>
                <a:sym typeface="Montserrat"/>
              </a:rPr>
              <a:t> </a:t>
            </a:r>
            <a:r>
              <a:rPr lang="pt-PT" sz="1300" b="1" i="1" dirty="0" err="1">
                <a:solidFill>
                  <a:srgbClr val="1E5AE6"/>
                </a:solidFill>
                <a:latin typeface="Montserrat"/>
                <a:sym typeface="Montserrat"/>
              </a:rPr>
              <a:t>two</a:t>
            </a:r>
            <a:r>
              <a:rPr lang="pt-PT" sz="1300" b="1" i="1" dirty="0">
                <a:solidFill>
                  <a:srgbClr val="1E5AE6"/>
                </a:solidFill>
                <a:latin typeface="Montserrat"/>
                <a:sym typeface="Montserrat"/>
              </a:rPr>
              <a:t> </a:t>
            </a:r>
            <a:r>
              <a:rPr lang="pt-PT" sz="1300" b="1" i="1" dirty="0" err="1">
                <a:solidFill>
                  <a:srgbClr val="1E5AE6"/>
                </a:solidFill>
                <a:latin typeface="Montserrat"/>
                <a:sym typeface="Montserrat"/>
              </a:rPr>
              <a:t>different</a:t>
            </a:r>
            <a:r>
              <a:rPr lang="pt-PT" sz="1300" b="1" i="1" dirty="0">
                <a:solidFill>
                  <a:srgbClr val="1E5AE6"/>
                </a:solidFill>
                <a:latin typeface="Montserrat"/>
                <a:sym typeface="Montserrat"/>
              </a:rPr>
              <a:t> </a:t>
            </a:r>
            <a:r>
              <a:rPr lang="pt-PT" sz="1300" b="1" i="1" dirty="0" err="1">
                <a:solidFill>
                  <a:srgbClr val="1E5AE6"/>
                </a:solidFill>
                <a:latin typeface="Montserrat"/>
                <a:sym typeface="Montserrat"/>
              </a:rPr>
              <a:t>entities</a:t>
            </a:r>
            <a:r>
              <a:rPr lang="pt-PT" sz="1300" b="1" i="1" dirty="0">
                <a:solidFill>
                  <a:srgbClr val="1E5AE6"/>
                </a:solidFill>
                <a:latin typeface="Montserrat"/>
                <a:sym typeface="Montserrat"/>
              </a:rPr>
              <a:t>?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PT" sz="1300" b="1" dirty="0">
                <a:solidFill>
                  <a:schemeClr val="dk2"/>
                </a:solidFill>
                <a:latin typeface="Montserrat"/>
                <a:sym typeface="Montserrat"/>
              </a:rPr>
              <a:t>Modular </a:t>
            </a:r>
            <a:r>
              <a:rPr lang="pt-PT" sz="1300" b="1" dirty="0" err="1">
                <a:solidFill>
                  <a:schemeClr val="dk2"/>
                </a:solidFill>
                <a:latin typeface="Montserrat"/>
                <a:sym typeface="Montserrat"/>
              </a:rPr>
              <a:t>approach</a:t>
            </a:r>
            <a:r>
              <a:rPr lang="pt-PT" sz="1300" b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–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one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entity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,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one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function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;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PT" sz="1300" b="1" dirty="0" err="1">
                <a:solidFill>
                  <a:schemeClr val="dk2"/>
                </a:solidFill>
                <a:latin typeface="Montserrat"/>
                <a:sym typeface="Montserrat"/>
              </a:rPr>
              <a:t>Scalability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pourposes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;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PT" sz="1300" b="1" dirty="0" err="1">
                <a:solidFill>
                  <a:schemeClr val="dk2"/>
                </a:solidFill>
                <a:latin typeface="Montserrat"/>
                <a:sym typeface="Montserrat"/>
              </a:rPr>
              <a:t>Ease</a:t>
            </a:r>
            <a:r>
              <a:rPr lang="pt-PT" sz="1300" b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b="1" dirty="0" err="1">
                <a:solidFill>
                  <a:schemeClr val="dk2"/>
                </a:solidFill>
                <a:latin typeface="Montserrat"/>
                <a:sym typeface="Montserrat"/>
              </a:rPr>
              <a:t>of</a:t>
            </a:r>
            <a:r>
              <a:rPr lang="pt-PT" sz="1300" b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b="1" dirty="0" err="1">
                <a:solidFill>
                  <a:schemeClr val="dk2"/>
                </a:solidFill>
                <a:latin typeface="Montserrat"/>
                <a:sym typeface="Montserrat"/>
              </a:rPr>
              <a:t>modification</a:t>
            </a:r>
            <a:r>
              <a:rPr lang="pt-PT" sz="1300" b="1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without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affecting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</a:t>
            </a:r>
            <a:r>
              <a:rPr lang="pt-PT" sz="1300" dirty="0" err="1">
                <a:solidFill>
                  <a:schemeClr val="dk2"/>
                </a:solidFill>
                <a:latin typeface="Montserrat"/>
                <a:sym typeface="Montserrat"/>
              </a:rPr>
              <a:t>the</a:t>
            </a:r>
            <a:r>
              <a:rPr lang="pt-PT" sz="1300" dirty="0">
                <a:solidFill>
                  <a:schemeClr val="dk2"/>
                </a:solidFill>
                <a:latin typeface="Montserrat"/>
                <a:sym typeface="Montserrat"/>
              </a:rPr>
              <a:t> other module.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A68115-F47F-6054-904A-CDD4F24A86EB}"/>
              </a:ext>
            </a:extLst>
          </p:cNvPr>
          <p:cNvCxnSpPr>
            <a:cxnSpLocks/>
          </p:cNvCxnSpPr>
          <p:nvPr/>
        </p:nvCxnSpPr>
        <p:spPr>
          <a:xfrm flipV="1">
            <a:off x="5015552" y="2995684"/>
            <a:ext cx="0" cy="491320"/>
          </a:xfrm>
          <a:prstGeom prst="straightConnector1">
            <a:avLst/>
          </a:prstGeom>
          <a:ln>
            <a:solidFill>
              <a:srgbClr val="1E5AE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2A3814-F691-9B1F-2206-70B0D63E5B49}"/>
              </a:ext>
            </a:extLst>
          </p:cNvPr>
          <p:cNvCxnSpPr>
            <a:cxnSpLocks/>
          </p:cNvCxnSpPr>
          <p:nvPr/>
        </p:nvCxnSpPr>
        <p:spPr>
          <a:xfrm flipH="1">
            <a:off x="4476466" y="3639404"/>
            <a:ext cx="443553" cy="0"/>
          </a:xfrm>
          <a:prstGeom prst="straightConnector1">
            <a:avLst/>
          </a:prstGeom>
          <a:ln>
            <a:solidFill>
              <a:srgbClr val="1E5AE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920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p8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  <a:ea typeface="Alata"/>
                <a:cs typeface="Alata"/>
                <a:sym typeface="Alata"/>
              </a:rPr>
              <a:t>OpenAPI specification </a:t>
            </a:r>
            <a:r>
              <a:rPr lang="en" dirty="0">
                <a:solidFill>
                  <a:srgbClr val="182031"/>
                </a:solidFill>
                <a:latin typeface="Montserrat" panose="00000500000000000000" pitchFamily="2" charset="0"/>
                <a:ea typeface="Alata"/>
                <a:cs typeface="Alata"/>
                <a:sym typeface="Alata"/>
              </a:rPr>
              <a:t>(req. 3)</a:t>
            </a:r>
            <a:endParaRPr b="1" dirty="0">
              <a:solidFill>
                <a:srgbClr val="182031"/>
              </a:solidFill>
              <a:latin typeface="Montserrat" panose="00000500000000000000" pitchFamily="2" charset="0"/>
              <a:ea typeface="Alata"/>
              <a:cs typeface="Alata"/>
              <a:sym typeface="Alat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4D897971-28D4-AEA4-4A66-A9877BE7E750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latin typeface="Montserrat" panose="000005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87C92E-176C-97F5-3149-E3A599FD2D73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  <a:latin typeface="Montserrat" panose="00000500000000000000" pitchFamily="2" charset="0"/>
              </a:rPr>
              <a:t>12</a:t>
            </a:r>
            <a:endParaRPr lang="en-GB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Google Shape;2596;p86">
            <a:extLst>
              <a:ext uri="{FF2B5EF4-FFF2-40B4-BE49-F238E27FC236}">
                <a16:creationId xmlns:a16="http://schemas.microsoft.com/office/drawing/2014/main" id="{70CD5B00-4249-8E4A-C06B-A79685AEA115}"/>
              </a:ext>
            </a:extLst>
          </p:cNvPr>
          <p:cNvSpPr txBox="1">
            <a:spLocks/>
          </p:cNvSpPr>
          <p:nvPr/>
        </p:nvSpPr>
        <p:spPr>
          <a:xfrm>
            <a:off x="569947" y="1268907"/>
            <a:ext cx="7859753" cy="3607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dirty="0">
                <a:latin typeface="Montserrat" panose="00000500000000000000" pitchFamily="2" charset="0"/>
              </a:rPr>
              <a:t>“The </a:t>
            </a:r>
            <a:r>
              <a:rPr lang="en-GB" dirty="0" err="1">
                <a:latin typeface="Montserrat" panose="00000500000000000000" pitchFamily="2" charset="0"/>
              </a:rPr>
              <a:t>OpenAPI</a:t>
            </a:r>
            <a:r>
              <a:rPr lang="en-GB" dirty="0">
                <a:latin typeface="Montserrat" panose="00000500000000000000" pitchFamily="2" charset="0"/>
              </a:rPr>
              <a:t> Specification is a specification language for HTTP APIs that provides a </a:t>
            </a:r>
            <a:r>
              <a:rPr lang="en-GB" b="1" dirty="0">
                <a:latin typeface="Montserrat" panose="00000500000000000000" pitchFamily="2" charset="0"/>
              </a:rPr>
              <a:t>standardized means to define your API to others</a:t>
            </a:r>
            <a:r>
              <a:rPr lang="en-GB" dirty="0">
                <a:latin typeface="Montserrat" panose="00000500000000000000" pitchFamily="2" charset="0"/>
              </a:rPr>
              <a:t>. You can quickly discover how an API works, configure infrastructure, generate client code, and create test cases for your APIs”;</a:t>
            </a:r>
          </a:p>
          <a:p>
            <a:pPr marL="285750" indent="-2857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dirty="0">
                <a:latin typeface="Montserrat" panose="00000500000000000000" pitchFamily="2" charset="0"/>
              </a:rPr>
              <a:t>“An </a:t>
            </a:r>
            <a:r>
              <a:rPr lang="en-GB" dirty="0" err="1">
                <a:latin typeface="Montserrat" panose="00000500000000000000" pitchFamily="2" charset="0"/>
              </a:rPr>
              <a:t>OpenAPi</a:t>
            </a:r>
            <a:r>
              <a:rPr lang="en-GB" dirty="0">
                <a:latin typeface="Montserrat" panose="00000500000000000000" pitchFamily="2" charset="0"/>
              </a:rPr>
              <a:t> definition should have: basic REST API information, describe API requests, describe API responses and response examples”;</a:t>
            </a:r>
          </a:p>
          <a:p>
            <a:pPr marL="285750" indent="-2857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dirty="0">
                <a:latin typeface="Montserrat" panose="00000500000000000000" pitchFamily="2" charset="0"/>
              </a:rPr>
              <a:t>&lt;dependency&gt; </a:t>
            </a:r>
            <a:r>
              <a:rPr lang="en-GB" dirty="0" err="1">
                <a:latin typeface="Montserrat" panose="00000500000000000000" pitchFamily="2" charset="0"/>
              </a:rPr>
              <a:t>hapi</a:t>
            </a:r>
            <a:r>
              <a:rPr lang="en-GB" dirty="0">
                <a:latin typeface="Montserrat" panose="00000500000000000000" pitchFamily="2" charset="0"/>
              </a:rPr>
              <a:t>-</a:t>
            </a:r>
            <a:r>
              <a:rPr lang="en-GB" dirty="0" err="1">
                <a:latin typeface="Montserrat" panose="00000500000000000000" pitchFamily="2" charset="0"/>
              </a:rPr>
              <a:t>fhir</a:t>
            </a:r>
            <a:r>
              <a:rPr lang="en-GB" dirty="0">
                <a:latin typeface="Montserrat" panose="00000500000000000000" pitchFamily="2" charset="0"/>
              </a:rPr>
              <a:t>-server-</a:t>
            </a:r>
            <a:r>
              <a:rPr lang="en-GB" dirty="0" err="1">
                <a:latin typeface="Montserrat" panose="00000500000000000000" pitchFamily="2" charset="0"/>
              </a:rPr>
              <a:t>openapi</a:t>
            </a:r>
            <a:r>
              <a:rPr lang="en-GB" dirty="0">
                <a:latin typeface="Montserrat" panose="00000500000000000000" pitchFamily="2" charset="0"/>
              </a:rPr>
              <a:t> </a:t>
            </a:r>
            <a:r>
              <a:rPr lang="en-GB" b="1" dirty="0">
                <a:solidFill>
                  <a:srgbClr val="0F1729"/>
                </a:solidFill>
                <a:latin typeface="Montserrat" panose="00000500000000000000" pitchFamily="2" charset="0"/>
              </a:rPr>
              <a:t>+</a:t>
            </a:r>
            <a:r>
              <a:rPr lang="en-GB" dirty="0">
                <a:solidFill>
                  <a:srgbClr val="0F1729"/>
                </a:solidFill>
                <a:latin typeface="Montserrat" panose="00000500000000000000" pitchFamily="2" charset="0"/>
              </a:rPr>
              <a:t> </a:t>
            </a:r>
            <a:r>
              <a:rPr lang="en-GB" dirty="0" err="1">
                <a:latin typeface="Montserrat" panose="00000500000000000000" pitchFamily="2" charset="0"/>
              </a:rPr>
              <a:t>OpenApiInterceptor</a:t>
            </a:r>
            <a:r>
              <a:rPr lang="en-GB" dirty="0">
                <a:latin typeface="Montserrat" panose="00000500000000000000" pitchFamily="2" charset="0"/>
              </a:rPr>
              <a:t> </a:t>
            </a:r>
            <a:r>
              <a:rPr lang="en-GB" dirty="0">
                <a:solidFill>
                  <a:srgbClr val="0F1729"/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</a:t>
            </a:r>
            <a:r>
              <a:rPr lang="en-GB" i="1" dirty="0">
                <a:latin typeface="Montserrat" panose="00000500000000000000" pitchFamily="2" charset="0"/>
                <a:sym typeface="Wingdings" panose="05000000000000000000" pitchFamily="2" charset="2"/>
              </a:rPr>
              <a:t> /</a:t>
            </a:r>
            <a:r>
              <a:rPr lang="en-GB" i="1" dirty="0" err="1">
                <a:latin typeface="Montserrat" panose="00000500000000000000" pitchFamily="2" charset="0"/>
                <a:sym typeface="Wingdings" panose="05000000000000000000" pitchFamily="2" charset="2"/>
              </a:rPr>
              <a:t>api</a:t>
            </a:r>
            <a:r>
              <a:rPr lang="en-GB" i="1" dirty="0">
                <a:latin typeface="Montserrat" panose="00000500000000000000" pitchFamily="2" charset="0"/>
                <a:sym typeface="Wingdings" panose="05000000000000000000" pitchFamily="2" charset="2"/>
              </a:rPr>
              <a:t>-docs</a:t>
            </a:r>
            <a:r>
              <a:rPr lang="en-GB" dirty="0"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GB" i="1" dirty="0">
                <a:latin typeface="Montserrat" panose="00000500000000000000" pitchFamily="2" charset="0"/>
                <a:sym typeface="Wingdings" panose="05000000000000000000" pitchFamily="2" charset="2"/>
              </a:rPr>
              <a:t>/swagger-</a:t>
            </a:r>
            <a:r>
              <a:rPr lang="en-GB" i="1" dirty="0" err="1">
                <a:latin typeface="Montserrat" panose="00000500000000000000" pitchFamily="2" charset="0"/>
                <a:sym typeface="Wingdings" panose="05000000000000000000" pitchFamily="2" charset="2"/>
              </a:rPr>
              <a:t>ui</a:t>
            </a:r>
            <a:r>
              <a:rPr lang="en-GB" dirty="0">
                <a:latin typeface="Montserrat" panose="00000500000000000000" pitchFamily="2" charset="0"/>
              </a:rPr>
              <a:t>;</a:t>
            </a:r>
          </a:p>
          <a:p>
            <a:pPr marL="285750" indent="-2857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81F72E-F48B-0B31-93DB-4594F40373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938" b="77713"/>
          <a:stretch/>
        </p:blipFill>
        <p:spPr>
          <a:xfrm>
            <a:off x="149074" y="2916969"/>
            <a:ext cx="3140463" cy="802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D32B33-687D-F841-C9AF-CA840C20C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758" y="3050064"/>
            <a:ext cx="3448223" cy="1955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DC8D97-5CB3-BF2A-A068-479ED171C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305" y="2990081"/>
            <a:ext cx="4150727" cy="11636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p8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  <a:ea typeface="Alata"/>
                <a:cs typeface="Alata"/>
                <a:sym typeface="Alata"/>
              </a:rPr>
              <a:t>OpenAPI specification </a:t>
            </a:r>
            <a:r>
              <a:rPr lang="en" dirty="0">
                <a:solidFill>
                  <a:srgbClr val="182031"/>
                </a:solidFill>
                <a:latin typeface="Montserrat" panose="00000500000000000000" pitchFamily="2" charset="0"/>
                <a:ea typeface="Alata"/>
                <a:cs typeface="Alata"/>
                <a:sym typeface="Alata"/>
              </a:rPr>
              <a:t>(req. 3)</a:t>
            </a:r>
            <a:endParaRPr b="1" dirty="0">
              <a:solidFill>
                <a:srgbClr val="182031"/>
              </a:solidFill>
              <a:latin typeface="Montserrat" panose="00000500000000000000" pitchFamily="2" charset="0"/>
              <a:ea typeface="Alata"/>
              <a:cs typeface="Alata"/>
              <a:sym typeface="Alata"/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0BAD8677-C304-0BDC-E451-6E627B2516CE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F8735C-162B-ED9F-7D55-340F70281886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13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Google Shape;2596;p86">
            <a:extLst>
              <a:ext uri="{FF2B5EF4-FFF2-40B4-BE49-F238E27FC236}">
                <a16:creationId xmlns:a16="http://schemas.microsoft.com/office/drawing/2014/main" id="{2967A526-7746-8ED4-3DC3-FB297A42A256}"/>
              </a:ext>
            </a:extLst>
          </p:cNvPr>
          <p:cNvSpPr txBox="1">
            <a:spLocks/>
          </p:cNvSpPr>
          <p:nvPr/>
        </p:nvSpPr>
        <p:spPr>
          <a:xfrm>
            <a:off x="437349" y="1209437"/>
            <a:ext cx="7992351" cy="1778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 algn="just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b="1" dirty="0" err="1">
                <a:sym typeface="Wingdings" panose="05000000000000000000" pitchFamily="2" charset="2"/>
              </a:rPr>
              <a:t>Documentation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part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was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b="1" dirty="0" err="1">
                <a:sym typeface="Wingdings" panose="05000000000000000000" pitchFamily="2" charset="2"/>
              </a:rPr>
              <a:t>fulfilled</a:t>
            </a:r>
            <a:r>
              <a:rPr lang="pt-PT" dirty="0">
                <a:sym typeface="Wingdings" panose="05000000000000000000" pitchFamily="2" charset="2"/>
              </a:rPr>
              <a:t>;</a:t>
            </a:r>
          </a:p>
          <a:p>
            <a:pPr marL="171450" indent="-171450" algn="just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b="1" dirty="0" err="1">
                <a:sym typeface="Wingdings" panose="05000000000000000000" pitchFamily="2" charset="2"/>
              </a:rPr>
              <a:t>Testing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part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not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so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much</a:t>
            </a:r>
            <a:r>
              <a:rPr lang="pt-PT" dirty="0">
                <a:sym typeface="Wingdings" panose="05000000000000000000" pitchFamily="2" charset="2"/>
              </a:rPr>
              <a:t> …</a:t>
            </a:r>
          </a:p>
          <a:p>
            <a:pPr marL="628650" lvl="1" indent="-171450" algn="just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the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fact</a:t>
            </a:r>
            <a:r>
              <a:rPr lang="pt-PT" dirty="0">
                <a:sym typeface="Wingdings" panose="05000000000000000000" pitchFamily="2" charset="2"/>
              </a:rPr>
              <a:t> that browsers do </a:t>
            </a:r>
            <a:r>
              <a:rPr lang="pt-PT" dirty="0" err="1">
                <a:sym typeface="Wingdings" panose="05000000000000000000" pitchFamily="2" charset="2"/>
              </a:rPr>
              <a:t>not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allow</a:t>
            </a:r>
            <a:r>
              <a:rPr lang="pt-PT" dirty="0">
                <a:sym typeface="Wingdings" panose="05000000000000000000" pitchFamily="2" charset="2"/>
              </a:rPr>
              <a:t> a </a:t>
            </a:r>
            <a:r>
              <a:rPr lang="pt-PT" u="sng" dirty="0">
                <a:sym typeface="Wingdings" panose="05000000000000000000" pitchFamily="2" charset="2"/>
              </a:rPr>
              <a:t>manual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adding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of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an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authorization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header</a:t>
            </a:r>
            <a:r>
              <a:rPr lang="pt-PT" dirty="0">
                <a:sym typeface="Wingdings" panose="05000000000000000000" pitchFamily="2" charset="2"/>
              </a:rPr>
              <a:t>, </a:t>
            </a:r>
            <a:r>
              <a:rPr lang="pt-PT" dirty="0" err="1">
                <a:sym typeface="Wingdings" panose="05000000000000000000" pitchFamily="2" charset="2"/>
              </a:rPr>
              <a:t>the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requests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made</a:t>
            </a:r>
            <a:r>
              <a:rPr lang="pt-PT" dirty="0">
                <a:sym typeface="Wingdings" panose="05000000000000000000" pitchFamily="2" charset="2"/>
              </a:rPr>
              <a:t> from </a:t>
            </a:r>
            <a:r>
              <a:rPr lang="pt-PT" dirty="0" err="1">
                <a:sym typeface="Wingdings" panose="05000000000000000000" pitchFamily="2" charset="2"/>
              </a:rPr>
              <a:t>the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Swagger</a:t>
            </a:r>
            <a:r>
              <a:rPr lang="pt-PT" dirty="0">
                <a:sym typeface="Wingdings" panose="05000000000000000000" pitchFamily="2" charset="2"/>
              </a:rPr>
              <a:t> UI </a:t>
            </a:r>
            <a:r>
              <a:rPr lang="pt-PT" dirty="0" err="1">
                <a:sym typeface="Wingdings" panose="05000000000000000000" pitchFamily="2" charset="2"/>
              </a:rPr>
              <a:t>return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all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an</a:t>
            </a:r>
            <a:r>
              <a:rPr lang="pt-PT" dirty="0">
                <a:sym typeface="Wingdings" panose="05000000000000000000" pitchFamily="2" charset="2"/>
              </a:rPr>
              <a:t> error;</a:t>
            </a:r>
          </a:p>
          <a:p>
            <a:pPr marL="628650" lvl="1" indent="-171450" algn="just">
              <a:spcAft>
                <a:spcPts val="1200"/>
              </a:spcAft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I have become acquainted with tools that may be helpful in doing so: </a:t>
            </a:r>
            <a:r>
              <a:rPr lang="en-GB" dirty="0" err="1">
                <a:sym typeface="Wingdings" panose="05000000000000000000" pitchFamily="2" charset="2"/>
              </a:rPr>
              <a:t>MobHeader</a:t>
            </a:r>
            <a:r>
              <a:rPr lang="en-GB" dirty="0">
                <a:sym typeface="Wingdings" panose="05000000000000000000" pitchFamily="2" charset="2"/>
              </a:rPr>
              <a:t> and </a:t>
            </a:r>
            <a:r>
              <a:rPr lang="en-GB" dirty="0" err="1">
                <a:sym typeface="Wingdings" panose="05000000000000000000" pitchFamily="2" charset="2"/>
              </a:rPr>
              <a:t>Requestly</a:t>
            </a:r>
            <a:r>
              <a:rPr lang="en-GB" dirty="0">
                <a:sym typeface="Wingdings" panose="05000000000000000000" pitchFamily="2" charset="2"/>
              </a:rPr>
              <a:t> (both browser’s extensions)</a:t>
            </a:r>
            <a:endParaRPr lang="pt-PT" dirty="0">
              <a:sym typeface="Wingdings" panose="05000000000000000000" pitchFamily="2" charset="2"/>
            </a:endParaRPr>
          </a:p>
          <a:p>
            <a:pPr marL="628650" lvl="1" indent="-171450" algn="just">
              <a:spcAft>
                <a:spcPts val="1200"/>
              </a:spcAft>
              <a:buFont typeface="Wingdings" panose="05000000000000000000" pitchFamily="2" charset="2"/>
              <a:buChar char="à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4369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576896"/>
            <a:ext cx="7836022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 b="1" dirty="0">
                <a:solidFill>
                  <a:srgbClr val="0F1729"/>
                </a:solidFill>
                <a:latin typeface="Montserrat" panose="00000500000000000000" pitchFamily="2" charset="0"/>
              </a:rPr>
              <a:t>Docker Compose file for local service initialization </a:t>
            </a:r>
            <a:r>
              <a:rPr lang="en-GB" sz="2300" dirty="0">
                <a:solidFill>
                  <a:srgbClr val="0F1729"/>
                </a:solidFill>
                <a:latin typeface="Montserrat" panose="00000500000000000000" pitchFamily="2" charset="0"/>
              </a:rPr>
              <a:t>(req. 5c)</a:t>
            </a:r>
            <a:endParaRPr sz="2300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C6D7D45-DE17-FEE6-9745-0DEF01E92DB8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32CD3F-0CE3-E6DD-C0F1-FFD9032BFE9E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14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Google Shape;2596;p86">
            <a:extLst>
              <a:ext uri="{FF2B5EF4-FFF2-40B4-BE49-F238E27FC236}">
                <a16:creationId xmlns:a16="http://schemas.microsoft.com/office/drawing/2014/main" id="{99E9CEF8-11ED-94DD-C839-598AB62CD020}"/>
              </a:ext>
            </a:extLst>
          </p:cNvPr>
          <p:cNvSpPr txBox="1">
            <a:spLocks/>
          </p:cNvSpPr>
          <p:nvPr/>
        </p:nvSpPr>
        <p:spPr>
          <a:xfrm>
            <a:off x="714299" y="1609505"/>
            <a:ext cx="7672249" cy="166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GB" dirty="0"/>
              <a:t>Insufficient skills handling Docker Compose hindered its creation;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GB" dirty="0"/>
              <a:t>Nevertheless, it does not represent a service’s component;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GB" dirty="0"/>
              <a:t>the ease that the file would bring for local service initialization is recognized.</a:t>
            </a:r>
          </a:p>
        </p:txBody>
      </p:sp>
    </p:spTree>
    <p:extLst>
      <p:ext uri="{BB962C8B-B14F-4D97-AF65-F5344CB8AC3E}">
        <p14:creationId xmlns:p14="http://schemas.microsoft.com/office/powerpoint/2010/main" val="3578205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" name="Google Shape;3278;p99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F1729"/>
                </a:solidFill>
                <a:latin typeface="Montserrat" panose="00000500000000000000" pitchFamily="2" charset="0"/>
              </a:rPr>
              <a:t>FILES EXPLANATION </a:t>
            </a:r>
            <a:endParaRPr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3279" name="Google Shape;3279;p99"/>
          <p:cNvSpPr txBox="1">
            <a:spLocks noGrp="1"/>
          </p:cNvSpPr>
          <p:nvPr>
            <p:ph type="title" idx="2"/>
          </p:nvPr>
        </p:nvSpPr>
        <p:spPr>
          <a:xfrm>
            <a:off x="639235" y="1792174"/>
            <a:ext cx="234038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AuthorizationServerInterceptor</a:t>
            </a:r>
            <a:endParaRPr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3280" name="Google Shape;3280;p99"/>
          <p:cNvSpPr txBox="1">
            <a:spLocks noGrp="1"/>
          </p:cNvSpPr>
          <p:nvPr>
            <p:ph type="subTitle" idx="1"/>
          </p:nvPr>
        </p:nvSpPr>
        <p:spPr>
          <a:xfrm>
            <a:off x="639236" y="2294103"/>
            <a:ext cx="22767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>
                <a:latin typeface="Montserrat" panose="00000500000000000000" pitchFamily="2" charset="0"/>
              </a:rPr>
              <a:t>H</a:t>
            </a:r>
            <a:r>
              <a:rPr lang="en" dirty="0">
                <a:latin typeface="Montserrat" panose="00000500000000000000" pitchFamily="2" charset="0"/>
              </a:rPr>
              <a:t>andles authorization token validation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3291" name="Google Shape;3291;p99"/>
          <p:cNvSpPr/>
          <p:nvPr/>
        </p:nvSpPr>
        <p:spPr>
          <a:xfrm>
            <a:off x="4177874" y="1171976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3292" name="Google Shape;3292;p99"/>
          <p:cNvSpPr/>
          <p:nvPr/>
        </p:nvSpPr>
        <p:spPr>
          <a:xfrm>
            <a:off x="6897224" y="1171976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 panose="00000500000000000000" pitchFamily="2" charset="0"/>
            </a:endParaRPr>
          </a:p>
        </p:txBody>
      </p:sp>
      <p:sp>
        <p:nvSpPr>
          <p:cNvPr id="3293" name="Google Shape;3293;p99"/>
          <p:cNvSpPr/>
          <p:nvPr/>
        </p:nvSpPr>
        <p:spPr>
          <a:xfrm>
            <a:off x="1458524" y="1171976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3294" name="Google Shape;3294;p99"/>
          <p:cNvSpPr/>
          <p:nvPr/>
        </p:nvSpPr>
        <p:spPr>
          <a:xfrm>
            <a:off x="4177874" y="2978401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3295" name="Google Shape;3295;p99"/>
          <p:cNvSpPr/>
          <p:nvPr/>
        </p:nvSpPr>
        <p:spPr>
          <a:xfrm>
            <a:off x="6897224" y="2978401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3296" name="Google Shape;3296;p99"/>
          <p:cNvSpPr/>
          <p:nvPr/>
        </p:nvSpPr>
        <p:spPr>
          <a:xfrm>
            <a:off x="1458524" y="2978401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A082AF7A-43CE-36A3-E530-FA89A455938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latin typeface="Montserrat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8E94BF-5DAE-44B2-D276-A48E1B560D93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  <a:latin typeface="Montserrat" panose="00000500000000000000" pitchFamily="2" charset="0"/>
              </a:rPr>
              <a:t>15</a:t>
            </a:r>
            <a:endParaRPr lang="en-GB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25" name="Google Shape;3279;p99">
            <a:extLst>
              <a:ext uri="{FF2B5EF4-FFF2-40B4-BE49-F238E27FC236}">
                <a16:creationId xmlns:a16="http://schemas.microsoft.com/office/drawing/2014/main" id="{F5B2B148-F981-6AB1-D7AE-1510C7E46549}"/>
              </a:ext>
            </a:extLst>
          </p:cNvPr>
          <p:cNvSpPr txBox="1">
            <a:spLocks/>
          </p:cNvSpPr>
          <p:nvPr/>
        </p:nvSpPr>
        <p:spPr>
          <a:xfrm>
            <a:off x="3358586" y="1872466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encounterProvider</a:t>
            </a:r>
            <a:endParaRPr lang="en-GB"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Google Shape;3280;p99">
            <a:extLst>
              <a:ext uri="{FF2B5EF4-FFF2-40B4-BE49-F238E27FC236}">
                <a16:creationId xmlns:a16="http://schemas.microsoft.com/office/drawing/2014/main" id="{1B45F1A9-DFA0-27C3-6CAC-E5D0A49FBB16}"/>
              </a:ext>
            </a:extLst>
          </p:cNvPr>
          <p:cNvSpPr txBox="1">
            <a:spLocks/>
          </p:cNvSpPr>
          <p:nvPr/>
        </p:nvSpPr>
        <p:spPr>
          <a:xfrm>
            <a:off x="3358586" y="2312979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dirty="0">
                <a:latin typeface="Montserrat" panose="00000500000000000000" pitchFamily="2" charset="0"/>
              </a:rPr>
              <a:t>D</a:t>
            </a:r>
            <a:r>
              <a:rPr lang="en-GB" dirty="0" err="1">
                <a:latin typeface="Montserrat" panose="00000500000000000000" pitchFamily="2" charset="0"/>
              </a:rPr>
              <a:t>eals</a:t>
            </a:r>
            <a:r>
              <a:rPr lang="en-GB" dirty="0">
                <a:latin typeface="Montserrat" panose="00000500000000000000" pitchFamily="2" charset="0"/>
              </a:rPr>
              <a:t> with Rest interactions - Encounter</a:t>
            </a:r>
          </a:p>
        </p:txBody>
      </p:sp>
      <p:sp>
        <p:nvSpPr>
          <p:cNvPr id="27" name="Google Shape;3279;p99">
            <a:extLst>
              <a:ext uri="{FF2B5EF4-FFF2-40B4-BE49-F238E27FC236}">
                <a16:creationId xmlns:a16="http://schemas.microsoft.com/office/drawing/2014/main" id="{C7C0E18D-06A6-04EC-01E9-46500F1EC6EB}"/>
              </a:ext>
            </a:extLst>
          </p:cNvPr>
          <p:cNvSpPr txBox="1">
            <a:spLocks/>
          </p:cNvSpPr>
          <p:nvPr/>
        </p:nvSpPr>
        <p:spPr>
          <a:xfrm>
            <a:off x="6077936" y="185359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patientProvider</a:t>
            </a:r>
            <a:endParaRPr lang="en-GB"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28" name="Google Shape;3280;p99">
            <a:extLst>
              <a:ext uri="{FF2B5EF4-FFF2-40B4-BE49-F238E27FC236}">
                <a16:creationId xmlns:a16="http://schemas.microsoft.com/office/drawing/2014/main" id="{70302AF2-8D63-10F7-ED14-5C4B12D52640}"/>
              </a:ext>
            </a:extLst>
          </p:cNvPr>
          <p:cNvSpPr txBox="1">
            <a:spLocks/>
          </p:cNvSpPr>
          <p:nvPr/>
        </p:nvSpPr>
        <p:spPr>
          <a:xfrm>
            <a:off x="6077936" y="2294103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dirty="0">
                <a:latin typeface="Montserrat" panose="00000500000000000000" pitchFamily="2" charset="0"/>
              </a:rPr>
              <a:t>D</a:t>
            </a:r>
            <a:r>
              <a:rPr lang="en-GB" dirty="0" err="1">
                <a:latin typeface="Montserrat" panose="00000500000000000000" pitchFamily="2" charset="0"/>
              </a:rPr>
              <a:t>eals</a:t>
            </a:r>
            <a:r>
              <a:rPr lang="en-GB" dirty="0">
                <a:latin typeface="Montserrat" panose="00000500000000000000" pitchFamily="2" charset="0"/>
              </a:rPr>
              <a:t> with Rest interactions - Patient</a:t>
            </a:r>
          </a:p>
        </p:txBody>
      </p:sp>
      <p:sp>
        <p:nvSpPr>
          <p:cNvPr id="35" name="Google Shape;3279;p99">
            <a:extLst>
              <a:ext uri="{FF2B5EF4-FFF2-40B4-BE49-F238E27FC236}">
                <a16:creationId xmlns:a16="http://schemas.microsoft.com/office/drawing/2014/main" id="{AA2E5605-5610-1D23-545D-DDEF03BABB1B}"/>
              </a:ext>
            </a:extLst>
          </p:cNvPr>
          <p:cNvSpPr txBox="1">
            <a:spLocks/>
          </p:cNvSpPr>
          <p:nvPr/>
        </p:nvSpPr>
        <p:spPr>
          <a:xfrm>
            <a:off x="702925" y="362844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messageProvider</a:t>
            </a:r>
            <a:endParaRPr lang="en-GB"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36" name="Google Shape;3280;p99">
            <a:extLst>
              <a:ext uri="{FF2B5EF4-FFF2-40B4-BE49-F238E27FC236}">
                <a16:creationId xmlns:a16="http://schemas.microsoft.com/office/drawing/2014/main" id="{900C691A-5B12-7C2B-ED0E-1EB37437D7A1}"/>
              </a:ext>
            </a:extLst>
          </p:cNvPr>
          <p:cNvSpPr txBox="1">
            <a:spLocks/>
          </p:cNvSpPr>
          <p:nvPr/>
        </p:nvSpPr>
        <p:spPr>
          <a:xfrm>
            <a:off x="702925" y="4034833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dirty="0">
                <a:latin typeface="Montserrat" panose="00000500000000000000" pitchFamily="2" charset="0"/>
              </a:rPr>
              <a:t>Receives and responds to FHIR messages</a:t>
            </a:r>
          </a:p>
        </p:txBody>
      </p:sp>
      <p:sp>
        <p:nvSpPr>
          <p:cNvPr id="37" name="Google Shape;3279;p99">
            <a:extLst>
              <a:ext uri="{FF2B5EF4-FFF2-40B4-BE49-F238E27FC236}">
                <a16:creationId xmlns:a16="http://schemas.microsoft.com/office/drawing/2014/main" id="{ADE4A01C-88DC-9CA2-90DA-97E9AD057243}"/>
              </a:ext>
            </a:extLst>
          </p:cNvPr>
          <p:cNvSpPr txBox="1">
            <a:spLocks/>
          </p:cNvSpPr>
          <p:nvPr/>
        </p:nvSpPr>
        <p:spPr>
          <a:xfrm>
            <a:off x="3275463" y="3551780"/>
            <a:ext cx="2511188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MongoDBConnection</a:t>
            </a:r>
            <a:endParaRPr lang="en-GB"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  <a:p>
            <a:r>
              <a:rPr lang="en-GB" sz="1600" b="1" dirty="0">
                <a:solidFill>
                  <a:srgbClr val="0F1729"/>
                </a:solidFill>
                <a:latin typeface="Montserrat" panose="00000500000000000000" pitchFamily="2" charset="0"/>
              </a:rPr>
              <a:t>Manager</a:t>
            </a:r>
          </a:p>
        </p:txBody>
      </p:sp>
      <p:sp>
        <p:nvSpPr>
          <p:cNvPr id="38" name="Google Shape;3280;p99">
            <a:extLst>
              <a:ext uri="{FF2B5EF4-FFF2-40B4-BE49-F238E27FC236}">
                <a16:creationId xmlns:a16="http://schemas.microsoft.com/office/drawing/2014/main" id="{82A0823B-48EA-103D-E4BD-C70A2F100BB8}"/>
              </a:ext>
            </a:extLst>
          </p:cNvPr>
          <p:cNvSpPr txBox="1">
            <a:spLocks/>
          </p:cNvSpPr>
          <p:nvPr/>
        </p:nvSpPr>
        <p:spPr>
          <a:xfrm>
            <a:off x="3422275" y="4053709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dirty="0" err="1">
                <a:latin typeface="Montserrat" panose="00000500000000000000" pitchFamily="2" charset="0"/>
              </a:rPr>
              <a:t>Class</a:t>
            </a:r>
            <a:r>
              <a:rPr lang="pt-PT" dirty="0">
                <a:latin typeface="Montserrat" panose="00000500000000000000" pitchFamily="2" charset="0"/>
              </a:rPr>
              <a:t> that </a:t>
            </a:r>
            <a:r>
              <a:rPr lang="pt-PT" dirty="0" err="1">
                <a:latin typeface="Montserrat" panose="00000500000000000000" pitchFamily="2" charset="0"/>
              </a:rPr>
              <a:t>manages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MongoDB’s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database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accces</a:t>
            </a:r>
            <a:endParaRPr lang="en-GB" dirty="0">
              <a:latin typeface="Montserrat" panose="00000500000000000000" pitchFamily="2" charset="0"/>
            </a:endParaRPr>
          </a:p>
        </p:txBody>
      </p:sp>
      <p:sp>
        <p:nvSpPr>
          <p:cNvPr id="39" name="Google Shape;3279;p99">
            <a:extLst>
              <a:ext uri="{FF2B5EF4-FFF2-40B4-BE49-F238E27FC236}">
                <a16:creationId xmlns:a16="http://schemas.microsoft.com/office/drawing/2014/main" id="{C802F4F1-650E-CDF5-F8C3-69284BFAEB4F}"/>
              </a:ext>
            </a:extLst>
          </p:cNvPr>
          <p:cNvSpPr txBox="1">
            <a:spLocks/>
          </p:cNvSpPr>
          <p:nvPr/>
        </p:nvSpPr>
        <p:spPr>
          <a:xfrm>
            <a:off x="6141625" y="362844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 err="1">
                <a:solidFill>
                  <a:srgbClr val="0F1729"/>
                </a:solidFill>
                <a:latin typeface="Montserrat" panose="00000500000000000000" pitchFamily="2" charset="0"/>
              </a:rPr>
              <a:t>restfulServer</a:t>
            </a:r>
            <a:endParaRPr lang="en-GB" sz="1600" b="1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sp>
        <p:nvSpPr>
          <p:cNvPr id="40" name="Google Shape;3280;p99">
            <a:extLst>
              <a:ext uri="{FF2B5EF4-FFF2-40B4-BE49-F238E27FC236}">
                <a16:creationId xmlns:a16="http://schemas.microsoft.com/office/drawing/2014/main" id="{B91208BE-7451-D3F4-1180-CE2139E5A547}"/>
              </a:ext>
            </a:extLst>
          </p:cNvPr>
          <p:cNvSpPr txBox="1">
            <a:spLocks/>
          </p:cNvSpPr>
          <p:nvPr/>
        </p:nvSpPr>
        <p:spPr>
          <a:xfrm>
            <a:off x="6141625" y="4034833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dirty="0" err="1">
                <a:latin typeface="Montserrat" panose="00000500000000000000" pitchFamily="2" charset="0"/>
              </a:rPr>
              <a:t>Where</a:t>
            </a:r>
            <a:r>
              <a:rPr lang="pt-PT" dirty="0">
                <a:latin typeface="Montserrat" panose="00000500000000000000" pitchFamily="2" charset="0"/>
              </a:rPr>
              <a:t> classes are </a:t>
            </a:r>
            <a:r>
              <a:rPr lang="pt-PT" dirty="0" err="1">
                <a:latin typeface="Montserrat" panose="00000500000000000000" pitchFamily="2" charset="0"/>
              </a:rPr>
              <a:t>registered</a:t>
            </a:r>
            <a:r>
              <a:rPr lang="pt-PT" dirty="0">
                <a:latin typeface="Montserrat" panose="00000500000000000000" pitchFamily="2" charset="0"/>
              </a:rPr>
              <a:t> as </a:t>
            </a:r>
            <a:r>
              <a:rPr lang="pt-PT" dirty="0" err="1">
                <a:latin typeface="Montserrat" panose="00000500000000000000" pitchFamily="2" charset="0"/>
              </a:rPr>
              <a:t>part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of</a:t>
            </a:r>
            <a:r>
              <a:rPr lang="pt-PT" dirty="0">
                <a:latin typeface="Montserrat" panose="00000500000000000000" pitchFamily="2" charset="0"/>
              </a:rPr>
              <a:t> a </a:t>
            </a:r>
            <a:r>
              <a:rPr lang="pt-PT" dirty="0" err="1">
                <a:latin typeface="Montserrat" panose="00000500000000000000" pitchFamily="2" charset="0"/>
              </a:rPr>
              <a:t>restful</a:t>
            </a:r>
            <a:r>
              <a:rPr lang="pt-PT" dirty="0">
                <a:latin typeface="Montserrat" panose="00000500000000000000" pitchFamily="2" charset="0"/>
              </a:rPr>
              <a:t> server</a:t>
            </a:r>
            <a:endParaRPr lang="en-GB" dirty="0">
              <a:latin typeface="Montserrat" panose="00000500000000000000" pitchFamily="2" charset="0"/>
            </a:endParaRPr>
          </a:p>
        </p:txBody>
      </p:sp>
      <p:grpSp>
        <p:nvGrpSpPr>
          <p:cNvPr id="41" name="Google Shape;9972;p133">
            <a:extLst>
              <a:ext uri="{FF2B5EF4-FFF2-40B4-BE49-F238E27FC236}">
                <a16:creationId xmlns:a16="http://schemas.microsoft.com/office/drawing/2014/main" id="{DA884279-8956-4F59-B7B9-0CB3154908E9}"/>
              </a:ext>
            </a:extLst>
          </p:cNvPr>
          <p:cNvGrpSpPr/>
          <p:nvPr/>
        </p:nvGrpSpPr>
        <p:grpSpPr>
          <a:xfrm>
            <a:off x="4320969" y="1299221"/>
            <a:ext cx="351910" cy="351880"/>
            <a:chOff x="-25094250" y="3547050"/>
            <a:chExt cx="295400" cy="295375"/>
          </a:xfrm>
          <a:solidFill>
            <a:schemeClr val="bg1"/>
          </a:solidFill>
        </p:grpSpPr>
        <p:sp>
          <p:nvSpPr>
            <p:cNvPr id="42" name="Google Shape;9973;p133">
              <a:extLst>
                <a:ext uri="{FF2B5EF4-FFF2-40B4-BE49-F238E27FC236}">
                  <a16:creationId xmlns:a16="http://schemas.microsoft.com/office/drawing/2014/main" id="{7D81BAAF-F767-B239-2C74-258B4676E3CF}"/>
                </a:ext>
              </a:extLst>
            </p:cNvPr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43" name="Google Shape;9974;p133">
              <a:extLst>
                <a:ext uri="{FF2B5EF4-FFF2-40B4-BE49-F238E27FC236}">
                  <a16:creationId xmlns:a16="http://schemas.microsoft.com/office/drawing/2014/main" id="{02C2D7B7-264C-4C97-5965-C35A3400F8DB}"/>
                </a:ext>
              </a:extLst>
            </p:cNvPr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44" name="Google Shape;9975;p133">
              <a:extLst>
                <a:ext uri="{FF2B5EF4-FFF2-40B4-BE49-F238E27FC236}">
                  <a16:creationId xmlns:a16="http://schemas.microsoft.com/office/drawing/2014/main" id="{4946003B-4810-5766-573A-9FDB44DB22CF}"/>
                </a:ext>
              </a:extLst>
            </p:cNvPr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45" name="Google Shape;9976;p133">
              <a:extLst>
                <a:ext uri="{FF2B5EF4-FFF2-40B4-BE49-F238E27FC236}">
                  <a16:creationId xmlns:a16="http://schemas.microsoft.com/office/drawing/2014/main" id="{1A7F9466-0908-7245-14F5-06AD4707C87A}"/>
                </a:ext>
              </a:extLst>
            </p:cNvPr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46" name="Google Shape;9977;p133">
              <a:extLst>
                <a:ext uri="{FF2B5EF4-FFF2-40B4-BE49-F238E27FC236}">
                  <a16:creationId xmlns:a16="http://schemas.microsoft.com/office/drawing/2014/main" id="{F0F1924C-0DB5-8FC3-4803-2557844ABEE2}"/>
                </a:ext>
              </a:extLst>
            </p:cNvPr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47" name="Google Shape;10092;p134">
            <a:extLst>
              <a:ext uri="{FF2B5EF4-FFF2-40B4-BE49-F238E27FC236}">
                <a16:creationId xmlns:a16="http://schemas.microsoft.com/office/drawing/2014/main" id="{B4F6C791-573D-6394-4BE6-AC6EB9FA9AC7}"/>
              </a:ext>
            </a:extLst>
          </p:cNvPr>
          <p:cNvGrpSpPr/>
          <p:nvPr/>
        </p:nvGrpSpPr>
        <p:grpSpPr>
          <a:xfrm>
            <a:off x="7032181" y="1280705"/>
            <a:ext cx="368186" cy="364224"/>
            <a:chOff x="-64406125" y="3362225"/>
            <a:chExt cx="318225" cy="314800"/>
          </a:xfrm>
          <a:solidFill>
            <a:schemeClr val="bg1"/>
          </a:solidFill>
        </p:grpSpPr>
        <p:sp>
          <p:nvSpPr>
            <p:cNvPr id="48" name="Google Shape;10093;p134">
              <a:extLst>
                <a:ext uri="{FF2B5EF4-FFF2-40B4-BE49-F238E27FC236}">
                  <a16:creationId xmlns:a16="http://schemas.microsoft.com/office/drawing/2014/main" id="{32B65B84-1C80-E625-972B-662D295494FE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49" name="Google Shape;10094;p134">
              <a:extLst>
                <a:ext uri="{FF2B5EF4-FFF2-40B4-BE49-F238E27FC236}">
                  <a16:creationId xmlns:a16="http://schemas.microsoft.com/office/drawing/2014/main" id="{4FF92A72-4534-F725-ECFD-409EA799AE77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50" name="Google Shape;9390;p132">
            <a:extLst>
              <a:ext uri="{FF2B5EF4-FFF2-40B4-BE49-F238E27FC236}">
                <a16:creationId xmlns:a16="http://schemas.microsoft.com/office/drawing/2014/main" id="{DFF02686-5556-420B-A716-1CDA87B1B32E}"/>
              </a:ext>
            </a:extLst>
          </p:cNvPr>
          <p:cNvGrpSpPr/>
          <p:nvPr/>
        </p:nvGrpSpPr>
        <p:grpSpPr>
          <a:xfrm>
            <a:off x="7106586" y="3174988"/>
            <a:ext cx="219345" cy="227301"/>
            <a:chOff x="3357325" y="2093500"/>
            <a:chExt cx="311525" cy="322825"/>
          </a:xfrm>
          <a:solidFill>
            <a:schemeClr val="bg1"/>
          </a:solidFill>
        </p:grpSpPr>
        <p:sp>
          <p:nvSpPr>
            <p:cNvPr id="51" name="Google Shape;9391;p132">
              <a:extLst>
                <a:ext uri="{FF2B5EF4-FFF2-40B4-BE49-F238E27FC236}">
                  <a16:creationId xmlns:a16="http://schemas.microsoft.com/office/drawing/2014/main" id="{373AA574-BDA5-6159-FFD6-5B6BB1C2A483}"/>
                </a:ext>
              </a:extLst>
            </p:cNvPr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2" name="Google Shape;9392;p132">
              <a:extLst>
                <a:ext uri="{FF2B5EF4-FFF2-40B4-BE49-F238E27FC236}">
                  <a16:creationId xmlns:a16="http://schemas.microsoft.com/office/drawing/2014/main" id="{5B9042B4-A44E-07DF-8945-F87F9E8D58C8}"/>
                </a:ext>
              </a:extLst>
            </p:cNvPr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3" name="Google Shape;9393;p132">
              <a:extLst>
                <a:ext uri="{FF2B5EF4-FFF2-40B4-BE49-F238E27FC236}">
                  <a16:creationId xmlns:a16="http://schemas.microsoft.com/office/drawing/2014/main" id="{174F2988-9348-17CC-04B2-73D151489EF0}"/>
                </a:ext>
              </a:extLst>
            </p:cNvPr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54" name="Google Shape;9445;p132">
            <a:extLst>
              <a:ext uri="{FF2B5EF4-FFF2-40B4-BE49-F238E27FC236}">
                <a16:creationId xmlns:a16="http://schemas.microsoft.com/office/drawing/2014/main" id="{2EB41E6A-9C66-657D-AF72-02D247E13189}"/>
              </a:ext>
            </a:extLst>
          </p:cNvPr>
          <p:cNvGrpSpPr/>
          <p:nvPr/>
        </p:nvGrpSpPr>
        <p:grpSpPr>
          <a:xfrm>
            <a:off x="4344310" y="3129617"/>
            <a:ext cx="339253" cy="318042"/>
            <a:chOff x="4456875" y="2635825"/>
            <a:chExt cx="481825" cy="451700"/>
          </a:xfrm>
          <a:solidFill>
            <a:schemeClr val="bg1"/>
          </a:solidFill>
        </p:grpSpPr>
        <p:sp>
          <p:nvSpPr>
            <p:cNvPr id="55" name="Google Shape;9446;p132">
              <a:extLst>
                <a:ext uri="{FF2B5EF4-FFF2-40B4-BE49-F238E27FC236}">
                  <a16:creationId xmlns:a16="http://schemas.microsoft.com/office/drawing/2014/main" id="{E22501C0-C4A4-DF58-C41F-F3DBA8E1F8A9}"/>
                </a:ext>
              </a:extLst>
            </p:cNvPr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6" name="Google Shape;9447;p132">
              <a:extLst>
                <a:ext uri="{FF2B5EF4-FFF2-40B4-BE49-F238E27FC236}">
                  <a16:creationId xmlns:a16="http://schemas.microsoft.com/office/drawing/2014/main" id="{69320A65-BD4B-FB9B-1D3D-C54D50A1FB71}"/>
                </a:ext>
              </a:extLst>
            </p:cNvPr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7" name="Google Shape;9448;p132">
              <a:extLst>
                <a:ext uri="{FF2B5EF4-FFF2-40B4-BE49-F238E27FC236}">
                  <a16:creationId xmlns:a16="http://schemas.microsoft.com/office/drawing/2014/main" id="{C827EF64-E8DE-3FA5-603A-79E3F771405F}"/>
                </a:ext>
              </a:extLst>
            </p:cNvPr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8" name="Google Shape;9449;p132">
              <a:extLst>
                <a:ext uri="{FF2B5EF4-FFF2-40B4-BE49-F238E27FC236}">
                  <a16:creationId xmlns:a16="http://schemas.microsoft.com/office/drawing/2014/main" id="{9566EC3B-03B8-EFBC-13CB-FB748F8E8BCC}"/>
                </a:ext>
              </a:extLst>
            </p:cNvPr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59" name="Google Shape;9450;p132">
              <a:extLst>
                <a:ext uri="{FF2B5EF4-FFF2-40B4-BE49-F238E27FC236}">
                  <a16:creationId xmlns:a16="http://schemas.microsoft.com/office/drawing/2014/main" id="{446F2EE9-411E-DFA2-FA6D-7B1F7C8DD0C4}"/>
                </a:ext>
              </a:extLst>
            </p:cNvPr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0" name="Google Shape;9451;p132">
              <a:extLst>
                <a:ext uri="{FF2B5EF4-FFF2-40B4-BE49-F238E27FC236}">
                  <a16:creationId xmlns:a16="http://schemas.microsoft.com/office/drawing/2014/main" id="{DCE755D6-7C08-970E-909D-EFD3745FC20D}"/>
                </a:ext>
              </a:extLst>
            </p:cNvPr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61" name="Google Shape;9316;p132">
            <a:extLst>
              <a:ext uri="{FF2B5EF4-FFF2-40B4-BE49-F238E27FC236}">
                <a16:creationId xmlns:a16="http://schemas.microsoft.com/office/drawing/2014/main" id="{0FB31F39-AB5B-A0DB-4851-FF149DC70C04}"/>
              </a:ext>
            </a:extLst>
          </p:cNvPr>
          <p:cNvGrpSpPr/>
          <p:nvPr/>
        </p:nvGrpSpPr>
        <p:grpSpPr>
          <a:xfrm>
            <a:off x="1597628" y="3108406"/>
            <a:ext cx="339253" cy="339253"/>
            <a:chOff x="900750" y="1436075"/>
            <a:chExt cx="481825" cy="481825"/>
          </a:xfrm>
          <a:solidFill>
            <a:schemeClr val="bg1"/>
          </a:solidFill>
        </p:grpSpPr>
        <p:sp>
          <p:nvSpPr>
            <p:cNvPr id="62" name="Google Shape;9317;p132">
              <a:extLst>
                <a:ext uri="{FF2B5EF4-FFF2-40B4-BE49-F238E27FC236}">
                  <a16:creationId xmlns:a16="http://schemas.microsoft.com/office/drawing/2014/main" id="{CF62E79F-6FE3-A666-B6D2-C8712F4CE7F7}"/>
                </a:ext>
              </a:extLst>
            </p:cNvPr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3" name="Google Shape;9318;p132">
              <a:extLst>
                <a:ext uri="{FF2B5EF4-FFF2-40B4-BE49-F238E27FC236}">
                  <a16:creationId xmlns:a16="http://schemas.microsoft.com/office/drawing/2014/main" id="{94F8D09F-67F7-B16F-FBCF-DDF61A4EF61B}"/>
                </a:ext>
              </a:extLst>
            </p:cNvPr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264" name="Google Shape;9319;p132">
              <a:extLst>
                <a:ext uri="{FF2B5EF4-FFF2-40B4-BE49-F238E27FC236}">
                  <a16:creationId xmlns:a16="http://schemas.microsoft.com/office/drawing/2014/main" id="{B5D8DFAF-AAFD-ED2B-A3B2-E662834842F0}"/>
                </a:ext>
              </a:extLst>
            </p:cNvPr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265" name="Google Shape;9320;p132">
              <a:extLst>
                <a:ext uri="{FF2B5EF4-FFF2-40B4-BE49-F238E27FC236}">
                  <a16:creationId xmlns:a16="http://schemas.microsoft.com/office/drawing/2014/main" id="{9C6810B7-D40C-9CF9-9763-36CBC5DF69C7}"/>
                </a:ext>
              </a:extLst>
            </p:cNvPr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266" name="Google Shape;9238;p132">
            <a:extLst>
              <a:ext uri="{FF2B5EF4-FFF2-40B4-BE49-F238E27FC236}">
                <a16:creationId xmlns:a16="http://schemas.microsoft.com/office/drawing/2014/main" id="{8B683312-3D49-AFA9-A0C8-16CFF991987A}"/>
              </a:ext>
            </a:extLst>
          </p:cNvPr>
          <p:cNvGrpSpPr/>
          <p:nvPr/>
        </p:nvGrpSpPr>
        <p:grpSpPr>
          <a:xfrm>
            <a:off x="1613953" y="1411819"/>
            <a:ext cx="340890" cy="178912"/>
            <a:chOff x="2084325" y="363300"/>
            <a:chExt cx="484150" cy="254100"/>
          </a:xfrm>
          <a:solidFill>
            <a:schemeClr val="bg1"/>
          </a:solidFill>
        </p:grpSpPr>
        <p:sp>
          <p:nvSpPr>
            <p:cNvPr id="3267" name="Google Shape;9239;p132">
              <a:extLst>
                <a:ext uri="{FF2B5EF4-FFF2-40B4-BE49-F238E27FC236}">
                  <a16:creationId xmlns:a16="http://schemas.microsoft.com/office/drawing/2014/main" id="{0C1A173D-EB09-F570-2D65-9275760D4A5C}"/>
                </a:ext>
              </a:extLst>
            </p:cNvPr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268" name="Google Shape;9240;p132">
              <a:extLst>
                <a:ext uri="{FF2B5EF4-FFF2-40B4-BE49-F238E27FC236}">
                  <a16:creationId xmlns:a16="http://schemas.microsoft.com/office/drawing/2014/main" id="{92CBE4EA-3BA4-4D1A-1C64-A51B25A9F718}"/>
                </a:ext>
              </a:extLst>
            </p:cNvPr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80;p74">
            <a:extLst>
              <a:ext uri="{FF2B5EF4-FFF2-40B4-BE49-F238E27FC236}">
                <a16:creationId xmlns:a16="http://schemas.microsoft.com/office/drawing/2014/main" id="{13F3F422-3F2B-839E-AF46-0F6FF1F804C7}"/>
              </a:ext>
            </a:extLst>
          </p:cNvPr>
          <p:cNvSpPr txBox="1">
            <a:spLocks/>
          </p:cNvSpPr>
          <p:nvPr/>
        </p:nvSpPr>
        <p:spPr>
          <a:xfrm>
            <a:off x="985552" y="171652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/demo</a:t>
            </a:r>
            <a:endParaRPr lang="pt-PT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19343735-37F0-FA93-1B41-E60DBDA1AEDF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66387A-F642-A85F-9541-CE4A085A4426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16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ostman_j9AmkOeMlo">
            <a:hlinkClick r:id="" action="ppaction://media"/>
            <a:extLst>
              <a:ext uri="{FF2B5EF4-FFF2-40B4-BE49-F238E27FC236}">
                <a16:creationId xmlns:a16="http://schemas.microsoft.com/office/drawing/2014/main" id="{367318C3-A4D6-4A1B-B81C-E98BF8E1C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6734" y="728364"/>
            <a:ext cx="7583730" cy="407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1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4" name="Google Shape;1364;p72"/>
          <p:cNvGrpSpPr/>
          <p:nvPr/>
        </p:nvGrpSpPr>
        <p:grpSpPr>
          <a:xfrm>
            <a:off x="930001" y="604143"/>
            <a:ext cx="7290769" cy="3941568"/>
            <a:chOff x="1465050" y="946225"/>
            <a:chExt cx="6213900" cy="3359100"/>
          </a:xfrm>
        </p:grpSpPr>
        <p:sp>
          <p:nvSpPr>
            <p:cNvPr id="1365" name="Google Shape;1365;p72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2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2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2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2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0" name="Google Shape;1370;p72"/>
          <p:cNvSpPr txBox="1">
            <a:spLocks noGrp="1"/>
          </p:cNvSpPr>
          <p:nvPr>
            <p:ph type="title"/>
          </p:nvPr>
        </p:nvSpPr>
        <p:spPr>
          <a:xfrm>
            <a:off x="1126801" y="702892"/>
            <a:ext cx="5267071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</a:rPr>
              <a:t>FUTURE WORK</a:t>
            </a:r>
            <a:endParaRPr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1371" name="Google Shape;1371;p72"/>
          <p:cNvSpPr txBox="1">
            <a:spLocks noGrp="1"/>
          </p:cNvSpPr>
          <p:nvPr>
            <p:ph type="subTitle" idx="1"/>
          </p:nvPr>
        </p:nvSpPr>
        <p:spPr>
          <a:xfrm>
            <a:off x="1299231" y="1476705"/>
            <a:ext cx="6500878" cy="2298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Montserrat" panose="00000500000000000000" pitchFamily="2" charset="0"/>
              </a:rPr>
              <a:t>I. Add capabilities to </a:t>
            </a:r>
            <a:r>
              <a:rPr lang="en-US" sz="1300" b="1" dirty="0">
                <a:latin typeface="Montserrat" panose="00000500000000000000" pitchFamily="2" charset="0"/>
              </a:rPr>
              <a:t>handle messages asynchronously</a:t>
            </a:r>
            <a:r>
              <a:rPr lang="en-US" sz="1300" dirty="0">
                <a:latin typeface="Montserrat" panose="00000500000000000000" pitchFamily="2" charset="0"/>
              </a:rPr>
              <a:t>;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Montserrat" panose="00000500000000000000" pitchFamily="2" charset="0"/>
              </a:rPr>
              <a:t>II. Develop a </a:t>
            </a:r>
            <a:r>
              <a:rPr lang="en-US" sz="1300" b="1" dirty="0">
                <a:latin typeface="Montserrat" panose="00000500000000000000" pitchFamily="2" charset="0"/>
              </a:rPr>
              <a:t>service to handle action</a:t>
            </a:r>
            <a:r>
              <a:rPr lang="en-US" sz="1300" dirty="0">
                <a:latin typeface="Montserrat" panose="00000500000000000000" pitchFamily="2" charset="0"/>
              </a:rPr>
              <a:t>s requested in the messages;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Montserrat" panose="00000500000000000000" pitchFamily="2" charset="0"/>
              </a:rPr>
              <a:t>III. Implement </a:t>
            </a:r>
            <a:r>
              <a:rPr lang="en-US" sz="1300" b="1" dirty="0">
                <a:latin typeface="Montserrat" panose="00000500000000000000" pitchFamily="2" charset="0"/>
              </a:rPr>
              <a:t>more FHIR restful interactions </a:t>
            </a:r>
            <a:r>
              <a:rPr lang="en-US" sz="1300" dirty="0">
                <a:latin typeface="Montserrat" panose="00000500000000000000" pitchFamily="2" charset="0"/>
              </a:rPr>
              <a:t>to manage Resources;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Montserrat" panose="00000500000000000000" pitchFamily="2" charset="0"/>
              </a:rPr>
              <a:t>IV. Upgrade </a:t>
            </a:r>
            <a:r>
              <a:rPr lang="en-US" sz="1300" b="1" dirty="0">
                <a:latin typeface="Montserrat" panose="00000500000000000000" pitchFamily="2" charset="0"/>
              </a:rPr>
              <a:t>authorization mechanism </a:t>
            </a:r>
            <a:r>
              <a:rPr lang="en-US" sz="1300" dirty="0">
                <a:latin typeface="Montserrat" panose="00000500000000000000" pitchFamily="2" charset="0"/>
              </a:rPr>
              <a:t>to make it </a:t>
            </a:r>
            <a:r>
              <a:rPr lang="en-US" sz="1300" b="1" dirty="0">
                <a:latin typeface="Montserrat" panose="00000500000000000000" pitchFamily="2" charset="0"/>
              </a:rPr>
              <a:t>more automated </a:t>
            </a:r>
            <a:r>
              <a:rPr lang="en-US" sz="1300" dirty="0">
                <a:latin typeface="Montserrat" panose="00000500000000000000" pitchFamily="2" charset="0"/>
              </a:rPr>
              <a:t>(with less need for user intervention) + add read/write/message </a:t>
            </a:r>
            <a:r>
              <a:rPr lang="en-US" sz="1300" b="1" dirty="0">
                <a:latin typeface="Montserrat" panose="00000500000000000000" pitchFamily="2" charset="0"/>
              </a:rPr>
              <a:t>permissions to users</a:t>
            </a:r>
            <a:r>
              <a:rPr lang="en-US" sz="1300" dirty="0">
                <a:latin typeface="Montserrat" panose="00000500000000000000" pitchFamily="2" charset="0"/>
              </a:rPr>
              <a:t>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Montserrat" panose="00000500000000000000" pitchFamily="2" charset="0"/>
              </a:rPr>
              <a:t>V. Define a </a:t>
            </a:r>
            <a:r>
              <a:rPr lang="en-US" sz="1300" b="1" dirty="0">
                <a:latin typeface="Montserrat" panose="00000500000000000000" pitchFamily="2" charset="0"/>
              </a:rPr>
              <a:t>properties file </a:t>
            </a:r>
            <a:r>
              <a:rPr lang="en-US" sz="1300" dirty="0">
                <a:latin typeface="Montserrat" panose="00000500000000000000" pitchFamily="2" charset="0"/>
              </a:rPr>
              <a:t>so that some variables may not be hardcoded – database definitions, for instance.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>
              <a:latin typeface="Montserrat" panose="00000500000000000000" pitchFamily="2" charset="0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>
              <a:latin typeface="Montserrat" panose="00000500000000000000" pitchFamily="2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330CCA4D-DD75-1DB3-1E9C-648AE668E5EE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4F5D71-CCC0-4DF0-A6FC-DABE77EB6D75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17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4" name="Google Shape;1364;p72"/>
          <p:cNvGrpSpPr/>
          <p:nvPr/>
        </p:nvGrpSpPr>
        <p:grpSpPr>
          <a:xfrm>
            <a:off x="930001" y="604143"/>
            <a:ext cx="7290769" cy="3941568"/>
            <a:chOff x="1465050" y="946225"/>
            <a:chExt cx="6213900" cy="3359100"/>
          </a:xfrm>
        </p:grpSpPr>
        <p:sp>
          <p:nvSpPr>
            <p:cNvPr id="1365" name="Google Shape;1365;p72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2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2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2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2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0" name="Google Shape;1370;p72"/>
          <p:cNvSpPr txBox="1">
            <a:spLocks noGrp="1"/>
          </p:cNvSpPr>
          <p:nvPr>
            <p:ph type="title"/>
          </p:nvPr>
        </p:nvSpPr>
        <p:spPr>
          <a:xfrm>
            <a:off x="1126801" y="702892"/>
            <a:ext cx="5897454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E5AE6"/>
                </a:solidFill>
                <a:latin typeface="Montserrat" panose="00000500000000000000" pitchFamily="2" charset="0"/>
              </a:rPr>
              <a:t>COMMENTS ON THE PROJECT</a:t>
            </a:r>
            <a:endParaRPr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1371" name="Google Shape;1371;p72"/>
          <p:cNvSpPr txBox="1">
            <a:spLocks noGrp="1"/>
          </p:cNvSpPr>
          <p:nvPr>
            <p:ph type="subTitle" idx="1"/>
          </p:nvPr>
        </p:nvSpPr>
        <p:spPr>
          <a:xfrm>
            <a:off x="1193028" y="1551592"/>
            <a:ext cx="6787190" cy="28890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dirty="0" err="1"/>
              <a:t>It</a:t>
            </a:r>
            <a:r>
              <a:rPr lang="pt-PT" sz="1300" dirty="0"/>
              <a:t> </a:t>
            </a:r>
            <a:r>
              <a:rPr lang="pt-PT" sz="1300" dirty="0" err="1"/>
              <a:t>represented</a:t>
            </a:r>
            <a:r>
              <a:rPr lang="pt-PT" sz="1300" dirty="0"/>
              <a:t> a </a:t>
            </a:r>
            <a:r>
              <a:rPr lang="pt-PT" sz="1300" dirty="0" err="1"/>
              <a:t>way</a:t>
            </a:r>
            <a:r>
              <a:rPr lang="pt-PT" sz="1300" dirty="0"/>
              <a:t> to </a:t>
            </a:r>
            <a:r>
              <a:rPr lang="pt-PT" sz="1300" b="1" dirty="0" err="1"/>
              <a:t>dive</a:t>
            </a:r>
            <a:r>
              <a:rPr lang="pt-PT" sz="1300" b="1" dirty="0"/>
              <a:t> </a:t>
            </a:r>
            <a:r>
              <a:rPr lang="pt-PT" sz="1300" b="1" dirty="0" err="1"/>
              <a:t>deeper</a:t>
            </a:r>
            <a:r>
              <a:rPr lang="pt-PT" sz="1300" b="1" dirty="0"/>
              <a:t> </a:t>
            </a:r>
            <a:r>
              <a:rPr lang="pt-PT" sz="1300" dirty="0"/>
              <a:t>in a </a:t>
            </a:r>
            <a:r>
              <a:rPr lang="pt-PT" sz="1300" dirty="0" err="1"/>
              <a:t>serious</a:t>
            </a:r>
            <a:r>
              <a:rPr lang="pt-PT" sz="1300" dirty="0"/>
              <a:t> </a:t>
            </a:r>
            <a:r>
              <a:rPr lang="pt-PT" sz="1300" dirty="0" err="1"/>
              <a:t>and</a:t>
            </a:r>
            <a:r>
              <a:rPr lang="pt-PT" sz="1300" dirty="0"/>
              <a:t> </a:t>
            </a:r>
            <a:r>
              <a:rPr lang="pt-PT" sz="1300" dirty="0" err="1"/>
              <a:t>realistic</a:t>
            </a:r>
            <a:r>
              <a:rPr lang="pt-PT" sz="1300" dirty="0"/>
              <a:t> </a:t>
            </a:r>
            <a:r>
              <a:rPr lang="pt-PT" sz="1300" dirty="0" err="1"/>
              <a:t>scenario</a:t>
            </a:r>
            <a:r>
              <a:rPr lang="pt-PT" sz="1300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dirty="0" err="1"/>
              <a:t>It</a:t>
            </a:r>
            <a:r>
              <a:rPr lang="pt-PT" sz="1300" dirty="0"/>
              <a:t> </a:t>
            </a:r>
            <a:r>
              <a:rPr lang="pt-PT" sz="1300" b="1" dirty="0" err="1"/>
              <a:t>tested</a:t>
            </a:r>
            <a:r>
              <a:rPr lang="pt-PT" sz="1300" b="1" dirty="0"/>
              <a:t> </a:t>
            </a:r>
            <a:r>
              <a:rPr lang="pt-PT" sz="1300" b="1" dirty="0" err="1"/>
              <a:t>my</a:t>
            </a:r>
            <a:r>
              <a:rPr lang="pt-PT" sz="1300" b="1" dirty="0"/>
              <a:t> </a:t>
            </a:r>
            <a:r>
              <a:rPr lang="pt-PT" sz="1300" b="1" dirty="0" err="1"/>
              <a:t>ability</a:t>
            </a:r>
            <a:r>
              <a:rPr lang="pt-PT" sz="1300" b="1" dirty="0"/>
              <a:t> for </a:t>
            </a:r>
            <a:r>
              <a:rPr lang="pt-PT" sz="1300" b="1" dirty="0" err="1"/>
              <a:t>learning</a:t>
            </a:r>
            <a:r>
              <a:rPr lang="pt-PT" sz="1300" b="1" dirty="0"/>
              <a:t> </a:t>
            </a:r>
            <a:r>
              <a:rPr lang="pt-PT" sz="1300" dirty="0"/>
              <a:t>new </a:t>
            </a:r>
            <a:r>
              <a:rPr lang="pt-PT" sz="1300" dirty="0" err="1"/>
              <a:t>tools</a:t>
            </a:r>
            <a:r>
              <a:rPr lang="pt-PT" sz="1300" dirty="0"/>
              <a:t> </a:t>
            </a:r>
            <a:r>
              <a:rPr lang="pt-PT" sz="1300" dirty="0" err="1"/>
              <a:t>and</a:t>
            </a:r>
            <a:r>
              <a:rPr lang="pt-PT" sz="1300" dirty="0"/>
              <a:t> </a:t>
            </a:r>
            <a:r>
              <a:rPr lang="pt-PT" sz="1300" dirty="0" err="1"/>
              <a:t>methodologies</a:t>
            </a:r>
            <a:r>
              <a:rPr lang="pt-PT" sz="1300" dirty="0"/>
              <a:t> to </a:t>
            </a:r>
            <a:r>
              <a:rPr lang="pt-PT" sz="1300" dirty="0" err="1"/>
              <a:t>achieve</a:t>
            </a:r>
            <a:r>
              <a:rPr lang="pt-PT" sz="1300" dirty="0"/>
              <a:t> </a:t>
            </a:r>
            <a:r>
              <a:rPr lang="pt-PT" sz="1300" dirty="0" err="1"/>
              <a:t>intended</a:t>
            </a:r>
            <a:r>
              <a:rPr lang="pt-PT" sz="1300" dirty="0"/>
              <a:t> </a:t>
            </a:r>
            <a:r>
              <a:rPr lang="pt-PT" sz="1300" dirty="0" err="1"/>
              <a:t>objectives</a:t>
            </a:r>
            <a:r>
              <a:rPr lang="pt-PT" sz="1300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b="1" dirty="0" err="1"/>
              <a:t>Learned</a:t>
            </a:r>
            <a:r>
              <a:rPr lang="pt-PT" sz="1300" b="1" dirty="0"/>
              <a:t> </a:t>
            </a:r>
            <a:r>
              <a:rPr lang="pt-PT" sz="1300" b="1" dirty="0" err="1"/>
              <a:t>many</a:t>
            </a:r>
            <a:r>
              <a:rPr lang="pt-PT" sz="1300" b="1" dirty="0"/>
              <a:t> new </a:t>
            </a:r>
            <a:r>
              <a:rPr lang="pt-PT" sz="1300" b="1" dirty="0" err="1"/>
              <a:t>aspects</a:t>
            </a:r>
            <a:r>
              <a:rPr lang="pt-PT" sz="1300" b="1" dirty="0"/>
              <a:t> </a:t>
            </a:r>
            <a:r>
              <a:rPr lang="pt-PT" sz="1300" dirty="0" err="1"/>
              <a:t>on</a:t>
            </a:r>
            <a:r>
              <a:rPr lang="pt-PT" sz="1300" dirty="0"/>
              <a:t>: API design </a:t>
            </a:r>
            <a:r>
              <a:rPr lang="pt-PT" sz="1300" dirty="0" err="1"/>
              <a:t>using</a:t>
            </a:r>
            <a:r>
              <a:rPr lang="pt-PT" sz="1300" dirty="0"/>
              <a:t> Spring </a:t>
            </a:r>
            <a:r>
              <a:rPr lang="pt-PT" sz="1300" dirty="0" err="1"/>
              <a:t>Boot</a:t>
            </a:r>
            <a:r>
              <a:rPr lang="pt-PT" sz="1300" dirty="0"/>
              <a:t> </a:t>
            </a:r>
            <a:r>
              <a:rPr lang="pt-PT" sz="1300" dirty="0" err="1"/>
              <a:t>and</a:t>
            </a:r>
            <a:r>
              <a:rPr lang="pt-PT" sz="1300" dirty="0"/>
              <a:t> </a:t>
            </a:r>
            <a:r>
              <a:rPr lang="pt-PT" sz="1300" dirty="0" err="1"/>
              <a:t>its</a:t>
            </a:r>
            <a:r>
              <a:rPr lang="pt-PT" sz="1300" dirty="0"/>
              <a:t> </a:t>
            </a:r>
            <a:r>
              <a:rPr lang="pt-PT" sz="1300" dirty="0" err="1"/>
              <a:t>potential</a:t>
            </a:r>
            <a:r>
              <a:rPr lang="pt-PT" sz="1300" dirty="0"/>
              <a:t>, </a:t>
            </a:r>
            <a:r>
              <a:rPr lang="pt-PT" sz="1300" dirty="0" err="1"/>
              <a:t>different</a:t>
            </a:r>
            <a:r>
              <a:rPr lang="pt-PT" sz="1300" dirty="0"/>
              <a:t> FHIR </a:t>
            </a:r>
            <a:r>
              <a:rPr lang="en-GB" sz="1300" dirty="0"/>
              <a:t>paradigms </a:t>
            </a:r>
            <a:r>
              <a:rPr lang="pt-PT" sz="1300" dirty="0" err="1"/>
              <a:t>analysis</a:t>
            </a:r>
            <a:r>
              <a:rPr lang="pt-PT" sz="1300" dirty="0"/>
              <a:t>, </a:t>
            </a:r>
            <a:r>
              <a:rPr lang="pt-PT" sz="1300" dirty="0" err="1"/>
              <a:t>OpenAPI</a:t>
            </a:r>
            <a:r>
              <a:rPr lang="pt-PT" sz="1300" dirty="0"/>
              <a:t> </a:t>
            </a:r>
            <a:r>
              <a:rPr lang="pt-PT" sz="1300" dirty="0" err="1"/>
              <a:t>perception</a:t>
            </a:r>
            <a:r>
              <a:rPr lang="pt-PT" sz="1300" dirty="0"/>
              <a:t>, </a:t>
            </a:r>
            <a:r>
              <a:rPr lang="pt-PT" sz="1300" dirty="0" err="1"/>
              <a:t>versioned</a:t>
            </a:r>
            <a:r>
              <a:rPr lang="pt-PT" sz="1300" dirty="0"/>
              <a:t> </a:t>
            </a:r>
            <a:r>
              <a:rPr lang="pt-PT" sz="1300" dirty="0" err="1"/>
              <a:t>Resources</a:t>
            </a:r>
            <a:r>
              <a:rPr lang="pt-PT" sz="1300" dirty="0"/>
              <a:t>, </a:t>
            </a:r>
            <a:r>
              <a:rPr lang="pt-PT" sz="1300" dirty="0" err="1"/>
              <a:t>Git</a:t>
            </a:r>
            <a:r>
              <a:rPr lang="pt-PT" sz="1300" dirty="0"/>
              <a:t>, </a:t>
            </a:r>
            <a:r>
              <a:rPr lang="pt-PT" sz="1300" dirty="0" err="1"/>
              <a:t>thinking</a:t>
            </a:r>
            <a:r>
              <a:rPr lang="pt-PT" sz="1300" dirty="0"/>
              <a:t> about </a:t>
            </a:r>
            <a:r>
              <a:rPr lang="pt-PT" sz="1300" dirty="0" err="1"/>
              <a:t>the</a:t>
            </a:r>
            <a:r>
              <a:rPr lang="pt-PT" sz="1300" dirty="0"/>
              <a:t> questions, etc..;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300" dirty="0"/>
              <a:t>Initial apprehension due to the fact that I thought there may be a lack of knowledge, which was quickly covered with research and learning;</a:t>
            </a:r>
            <a:endParaRPr lang="pt-PT" sz="1300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endParaRPr sz="1300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3B43BE79-1893-6B70-A085-8753645C507D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155EE6-DCB8-1451-72E0-45CC706EBD4B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18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528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4" name="Google Shape;1364;p72"/>
          <p:cNvGrpSpPr/>
          <p:nvPr/>
        </p:nvGrpSpPr>
        <p:grpSpPr>
          <a:xfrm>
            <a:off x="926615" y="600966"/>
            <a:ext cx="7290769" cy="3941568"/>
            <a:chOff x="1465050" y="946225"/>
            <a:chExt cx="6213900" cy="3359100"/>
          </a:xfrm>
        </p:grpSpPr>
        <p:sp>
          <p:nvSpPr>
            <p:cNvPr id="1365" name="Google Shape;1365;p72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2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7" name="Google Shape;1367;p72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2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2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0" name="Google Shape;1370;p72"/>
          <p:cNvSpPr txBox="1">
            <a:spLocks noGrp="1"/>
          </p:cNvSpPr>
          <p:nvPr>
            <p:ph type="title"/>
          </p:nvPr>
        </p:nvSpPr>
        <p:spPr>
          <a:xfrm>
            <a:off x="1126801" y="702892"/>
            <a:ext cx="6650859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E5AE6"/>
                </a:solidFill>
                <a:latin typeface="Montserrat" panose="00000500000000000000" pitchFamily="2" charset="0"/>
              </a:rPr>
              <a:t>COMMENTS ON THE PROJECT</a:t>
            </a:r>
            <a:endParaRPr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1371" name="Google Shape;1371;p72"/>
          <p:cNvSpPr txBox="1">
            <a:spLocks noGrp="1"/>
          </p:cNvSpPr>
          <p:nvPr>
            <p:ph type="subTitle" idx="1"/>
          </p:nvPr>
        </p:nvSpPr>
        <p:spPr>
          <a:xfrm>
            <a:off x="1193028" y="1551592"/>
            <a:ext cx="6787190" cy="28890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dirty="0" err="1"/>
              <a:t>Project’s</a:t>
            </a:r>
            <a:r>
              <a:rPr lang="pt-PT" sz="1300" dirty="0"/>
              <a:t> </a:t>
            </a:r>
            <a:r>
              <a:rPr lang="pt-PT" sz="1300" dirty="0" err="1"/>
              <a:t>dedication</a:t>
            </a:r>
            <a:r>
              <a:rPr lang="pt-PT" sz="1300" dirty="0"/>
              <a:t> </a:t>
            </a:r>
            <a:r>
              <a:rPr lang="pt-PT" sz="1300" dirty="0" err="1"/>
              <a:t>hours</a:t>
            </a:r>
            <a:r>
              <a:rPr lang="pt-PT" sz="1300" dirty="0"/>
              <a:t> = </a:t>
            </a:r>
            <a:r>
              <a:rPr lang="pt-PT" sz="1300" b="1" dirty="0"/>
              <a:t>~ 35 </a:t>
            </a:r>
            <a:r>
              <a:rPr lang="pt-PT" sz="1300" b="1" dirty="0" err="1"/>
              <a:t>hours</a:t>
            </a:r>
            <a:r>
              <a:rPr lang="pt-PT" sz="1300" b="1" dirty="0"/>
              <a:t> </a:t>
            </a:r>
            <a:r>
              <a:rPr lang="pt-PT" sz="1300" dirty="0"/>
              <a:t>(</a:t>
            </a:r>
            <a:r>
              <a:rPr lang="pt-PT" sz="1300" dirty="0" err="1"/>
              <a:t>including</a:t>
            </a:r>
            <a:r>
              <a:rPr lang="pt-PT" sz="1300" dirty="0"/>
              <a:t> </a:t>
            </a:r>
            <a:r>
              <a:rPr lang="pt-PT" sz="1300" dirty="0" err="1"/>
              <a:t>debugging</a:t>
            </a:r>
            <a:r>
              <a:rPr lang="pt-PT" sz="1300" dirty="0"/>
              <a:t>, </a:t>
            </a:r>
            <a:r>
              <a:rPr lang="pt-PT" sz="1300" dirty="0" err="1"/>
              <a:t>testing</a:t>
            </a:r>
            <a:r>
              <a:rPr lang="pt-PT" sz="1300" dirty="0"/>
              <a:t>, </a:t>
            </a:r>
            <a:r>
              <a:rPr lang="pt-PT" sz="1300" dirty="0" err="1"/>
              <a:t>and</a:t>
            </a:r>
            <a:r>
              <a:rPr lang="pt-PT" sz="1300" dirty="0"/>
              <a:t> </a:t>
            </a:r>
            <a:r>
              <a:rPr lang="pt-PT" sz="1300" dirty="0" err="1"/>
              <a:t>problems</a:t>
            </a:r>
            <a:r>
              <a:rPr lang="pt-PT" sz="1300" dirty="0"/>
              <a:t> </a:t>
            </a:r>
            <a:r>
              <a:rPr lang="pt-PT" sz="1300" dirty="0" err="1"/>
              <a:t>encounter</a:t>
            </a:r>
            <a:r>
              <a:rPr lang="pt-PT" sz="1300" dirty="0"/>
              <a:t> </a:t>
            </a:r>
            <a:r>
              <a:rPr lang="pt-PT" sz="1300" dirty="0" err="1"/>
              <a:t>along</a:t>
            </a:r>
            <a:r>
              <a:rPr lang="pt-PT" sz="1300" dirty="0"/>
              <a:t> </a:t>
            </a:r>
            <a:r>
              <a:rPr lang="pt-PT" sz="1300" dirty="0" err="1"/>
              <a:t>the</a:t>
            </a:r>
            <a:r>
              <a:rPr lang="pt-PT" sz="1300" dirty="0"/>
              <a:t> </a:t>
            </a:r>
            <a:r>
              <a:rPr lang="pt-PT" sz="1300" dirty="0" err="1"/>
              <a:t>way</a:t>
            </a:r>
            <a:r>
              <a:rPr lang="pt-PT" sz="1300" dirty="0"/>
              <a:t>);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dirty="0" err="1"/>
              <a:t>It</a:t>
            </a:r>
            <a:r>
              <a:rPr lang="pt-PT" sz="1300" dirty="0"/>
              <a:t> </a:t>
            </a:r>
            <a:r>
              <a:rPr lang="pt-PT" sz="1300" dirty="0" err="1"/>
              <a:t>made</a:t>
            </a:r>
            <a:r>
              <a:rPr lang="pt-PT" sz="1300" dirty="0"/>
              <a:t> me </a:t>
            </a:r>
            <a:r>
              <a:rPr lang="pt-PT" sz="1300" b="1" dirty="0" err="1"/>
              <a:t>think</a:t>
            </a:r>
            <a:r>
              <a:rPr lang="pt-PT" sz="1300" b="1" dirty="0"/>
              <a:t> </a:t>
            </a:r>
            <a:r>
              <a:rPr lang="pt-PT" sz="1300" b="1" dirty="0" err="1"/>
              <a:t>and</a:t>
            </a:r>
            <a:r>
              <a:rPr lang="pt-PT" sz="1300" b="1" dirty="0"/>
              <a:t> </a:t>
            </a:r>
            <a:r>
              <a:rPr lang="pt-PT" sz="1300" b="1" dirty="0" err="1"/>
              <a:t>question</a:t>
            </a:r>
            <a:r>
              <a:rPr lang="pt-PT" sz="1300" b="1" dirty="0"/>
              <a:t> </a:t>
            </a:r>
            <a:r>
              <a:rPr lang="pt-PT" sz="1300" dirty="0" err="1"/>
              <a:t>myself</a:t>
            </a:r>
            <a:r>
              <a:rPr lang="pt-PT" sz="1300" dirty="0"/>
              <a:t> about software/</a:t>
            </a:r>
            <a:r>
              <a:rPr lang="pt-PT" sz="1300" dirty="0" err="1"/>
              <a:t>solution</a:t>
            </a:r>
            <a:r>
              <a:rPr lang="pt-PT" sz="1300" dirty="0"/>
              <a:t> </a:t>
            </a:r>
            <a:r>
              <a:rPr lang="pt-PT" sz="1300" dirty="0" err="1"/>
              <a:t>implementation</a:t>
            </a:r>
            <a:r>
              <a:rPr lang="pt-PT" sz="1300" dirty="0"/>
              <a:t> questions that I </a:t>
            </a:r>
            <a:r>
              <a:rPr lang="pt-PT" sz="1300" dirty="0" err="1"/>
              <a:t>had</a:t>
            </a:r>
            <a:r>
              <a:rPr lang="pt-PT" sz="1300" dirty="0"/>
              <a:t> </a:t>
            </a:r>
            <a:r>
              <a:rPr lang="pt-PT" sz="1300" dirty="0" err="1"/>
              <a:t>not</a:t>
            </a:r>
            <a:r>
              <a:rPr lang="pt-PT" sz="1300" dirty="0"/>
              <a:t> have </a:t>
            </a:r>
            <a:r>
              <a:rPr lang="pt-PT" sz="1300" dirty="0" err="1"/>
              <a:t>faced</a:t>
            </a:r>
            <a:r>
              <a:rPr lang="pt-PT" sz="1300" dirty="0"/>
              <a:t> </a:t>
            </a:r>
            <a:r>
              <a:rPr lang="pt-PT" sz="1300" dirty="0" err="1"/>
              <a:t>until</a:t>
            </a:r>
            <a:r>
              <a:rPr lang="pt-PT" sz="1300" dirty="0"/>
              <a:t> </a:t>
            </a:r>
            <a:r>
              <a:rPr lang="pt-PT" sz="1300" dirty="0" err="1"/>
              <a:t>now</a:t>
            </a:r>
            <a:r>
              <a:rPr lang="pt-PT" sz="1300" dirty="0"/>
              <a:t>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pt-PT" sz="1300" dirty="0" err="1"/>
              <a:t>Job’s</a:t>
            </a:r>
            <a:r>
              <a:rPr lang="pt-PT" sz="1300" dirty="0"/>
              <a:t> </a:t>
            </a:r>
            <a:r>
              <a:rPr lang="pt-PT" sz="1300" dirty="0" err="1"/>
              <a:t>requisities</a:t>
            </a:r>
            <a:r>
              <a:rPr lang="pt-PT" sz="1300" dirty="0"/>
              <a:t> </a:t>
            </a:r>
            <a:r>
              <a:rPr lang="pt-PT" sz="1300" dirty="0" err="1"/>
              <a:t>were</a:t>
            </a:r>
            <a:r>
              <a:rPr lang="pt-PT" sz="1300" dirty="0"/>
              <a:t> </a:t>
            </a:r>
            <a:r>
              <a:rPr lang="pt-PT" sz="1300" dirty="0" err="1"/>
              <a:t>perceived</a:t>
            </a:r>
            <a:r>
              <a:rPr lang="pt-PT" sz="1300" dirty="0"/>
              <a:t> to </a:t>
            </a:r>
            <a:r>
              <a:rPr lang="pt-PT" sz="1300" dirty="0" err="1"/>
              <a:t>be</a:t>
            </a:r>
            <a:r>
              <a:rPr lang="pt-PT" sz="1300" dirty="0"/>
              <a:t> </a:t>
            </a:r>
            <a:r>
              <a:rPr lang="pt-PT" sz="1300" dirty="0" err="1"/>
              <a:t>based</a:t>
            </a:r>
            <a:r>
              <a:rPr lang="pt-PT" sz="1300" dirty="0"/>
              <a:t> </a:t>
            </a:r>
            <a:r>
              <a:rPr lang="pt-PT" sz="1300" dirty="0" err="1"/>
              <a:t>on</a:t>
            </a:r>
            <a:r>
              <a:rPr lang="pt-PT" sz="1300" dirty="0"/>
              <a:t> 3 </a:t>
            </a:r>
            <a:r>
              <a:rPr lang="pt-PT" sz="1300" dirty="0" err="1"/>
              <a:t>main</a:t>
            </a:r>
            <a:r>
              <a:rPr lang="pt-PT" sz="1300" dirty="0"/>
              <a:t> </a:t>
            </a:r>
            <a:r>
              <a:rPr lang="pt-PT" sz="1300" dirty="0" err="1"/>
              <a:t>aspects</a:t>
            </a:r>
            <a:r>
              <a:rPr lang="pt-PT" sz="1300" dirty="0"/>
              <a:t>:</a:t>
            </a:r>
          </a:p>
          <a:p>
            <a:pPr marL="857250" lvl="1" indent="-400050" algn="just">
              <a:lnSpc>
                <a:spcPct val="150000"/>
              </a:lnSpc>
              <a:buFont typeface="+mj-lt"/>
              <a:buAutoNum type="romanLcPeriod"/>
            </a:pPr>
            <a:r>
              <a:rPr lang="pt-PT" dirty="0">
                <a:solidFill>
                  <a:srgbClr val="00B050"/>
                </a:solidFill>
              </a:rPr>
              <a:t>Healthcare (</a:t>
            </a:r>
            <a:r>
              <a:rPr lang="pt-PT" dirty="0" err="1">
                <a:solidFill>
                  <a:srgbClr val="00B050"/>
                </a:solidFill>
              </a:rPr>
              <a:t>technology</a:t>
            </a:r>
            <a:r>
              <a:rPr lang="pt-PT" dirty="0">
                <a:solidFill>
                  <a:srgbClr val="00B050"/>
                </a:solidFill>
              </a:rPr>
              <a:t>) </a:t>
            </a:r>
            <a:r>
              <a:rPr lang="pt-PT" dirty="0" err="1">
                <a:solidFill>
                  <a:srgbClr val="00B050"/>
                </a:solidFill>
              </a:rPr>
              <a:t>knowledge</a:t>
            </a:r>
            <a:r>
              <a:rPr lang="pt-PT" dirty="0"/>
              <a:t>;</a:t>
            </a:r>
          </a:p>
          <a:p>
            <a:pPr marL="857250" lvl="1" indent="-400050" algn="just">
              <a:lnSpc>
                <a:spcPct val="150000"/>
              </a:lnSpc>
              <a:buFont typeface="+mj-lt"/>
              <a:buAutoNum type="romanLcPeriod"/>
            </a:pPr>
            <a:r>
              <a:rPr lang="pt-PT" dirty="0">
                <a:solidFill>
                  <a:srgbClr val="00B050"/>
                </a:solidFill>
              </a:rPr>
              <a:t>Healthcare </a:t>
            </a:r>
            <a:r>
              <a:rPr lang="pt-PT" dirty="0" err="1">
                <a:solidFill>
                  <a:srgbClr val="00B050"/>
                </a:solidFill>
              </a:rPr>
              <a:t>interoperability</a:t>
            </a:r>
            <a:r>
              <a:rPr lang="pt-PT" dirty="0">
                <a:solidFill>
                  <a:srgbClr val="00B050"/>
                </a:solidFill>
              </a:rPr>
              <a:t> </a:t>
            </a:r>
            <a:r>
              <a:rPr lang="pt-PT" dirty="0" err="1">
                <a:solidFill>
                  <a:srgbClr val="00B050"/>
                </a:solidFill>
              </a:rPr>
              <a:t>knowledge</a:t>
            </a:r>
            <a:r>
              <a:rPr lang="pt-PT" dirty="0"/>
              <a:t>;</a:t>
            </a:r>
          </a:p>
          <a:p>
            <a:pPr marL="857250" lvl="1" indent="-400050" algn="just">
              <a:lnSpc>
                <a:spcPct val="150000"/>
              </a:lnSpc>
              <a:buFont typeface="+mj-lt"/>
              <a:buAutoNum type="romanLcPeriod"/>
            </a:pPr>
            <a:r>
              <a:rPr lang="pt-PT" dirty="0">
                <a:solidFill>
                  <a:srgbClr val="FFC000"/>
                </a:solidFill>
              </a:rPr>
              <a:t>Software (Java) </a:t>
            </a:r>
            <a:r>
              <a:rPr lang="pt-PT" dirty="0" err="1">
                <a:solidFill>
                  <a:srgbClr val="FFC000"/>
                </a:solidFill>
              </a:rPr>
              <a:t>development</a:t>
            </a:r>
            <a:r>
              <a:rPr lang="pt-PT" dirty="0">
                <a:solidFill>
                  <a:srgbClr val="FFC000"/>
                </a:solidFill>
              </a:rPr>
              <a:t> expertise </a:t>
            </a:r>
            <a:r>
              <a:rPr lang="pt-PT" b="1" dirty="0">
                <a:solidFill>
                  <a:srgbClr val="FFC000"/>
                </a:solidFill>
              </a:rPr>
              <a:t>(SOLVABLE!).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0D9077DF-67BF-13B3-7F84-893FFDC93D42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F544A6-BE7E-0B7E-FB3D-65F60FAE1283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19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54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0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E5AE6"/>
                </a:solidFill>
                <a:latin typeface="Montserrat" panose="00000500000000000000" pitchFamily="2" charset="0"/>
              </a:rPr>
              <a:t>OBJECTIVES</a:t>
            </a:r>
            <a:br>
              <a:rPr lang="en" b="1" dirty="0">
                <a:solidFill>
                  <a:srgbClr val="1E5AE6"/>
                </a:solidFill>
                <a:latin typeface="Montserrat" panose="00000500000000000000" pitchFamily="2" charset="0"/>
              </a:rPr>
            </a:br>
            <a:endParaRPr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681" name="Google Shape;681;p60"/>
          <p:cNvSpPr txBox="1">
            <a:spLocks noGrp="1"/>
          </p:cNvSpPr>
          <p:nvPr>
            <p:ph type="subTitle" idx="1"/>
          </p:nvPr>
        </p:nvSpPr>
        <p:spPr>
          <a:xfrm>
            <a:off x="714285" y="1180195"/>
            <a:ext cx="7715400" cy="2395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Develop a HL7 FHIR R4 RESTful service;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dirty="0" err="1">
                <a:latin typeface="Montserrat" panose="00000500000000000000" pitchFamily="2" charset="0"/>
              </a:rPr>
              <a:t>Solution</a:t>
            </a:r>
            <a:r>
              <a:rPr lang="pt-PT" dirty="0">
                <a:latin typeface="Montserrat" panose="00000500000000000000" pitchFamily="2" charset="0"/>
              </a:rPr>
              <a:t> must </a:t>
            </a:r>
            <a:r>
              <a:rPr lang="pt-PT" dirty="0" err="1">
                <a:latin typeface="Montserrat" panose="00000500000000000000" pitchFamily="2" charset="0"/>
              </a:rPr>
              <a:t>follow</a:t>
            </a:r>
            <a:r>
              <a:rPr lang="pt-PT" dirty="0">
                <a:latin typeface="Montserrat" panose="00000500000000000000" pitchFamily="2" charset="0"/>
              </a:rPr>
              <a:t> a </a:t>
            </a:r>
            <a:r>
              <a:rPr lang="pt-PT" dirty="0" err="1">
                <a:latin typeface="Montserrat" panose="00000500000000000000" pitchFamily="2" charset="0"/>
              </a:rPr>
              <a:t>certain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group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of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b="1" dirty="0" err="1">
                <a:latin typeface="Montserrat" panose="00000500000000000000" pitchFamily="2" charset="0"/>
              </a:rPr>
              <a:t>pre-defined</a:t>
            </a:r>
            <a:r>
              <a:rPr lang="pt-PT" b="1" dirty="0">
                <a:latin typeface="Montserrat" panose="00000500000000000000" pitchFamily="2" charset="0"/>
              </a:rPr>
              <a:t> requisites</a:t>
            </a:r>
            <a:r>
              <a:rPr lang="pt-PT" dirty="0">
                <a:latin typeface="Montserrat" panose="00000500000000000000" pitchFamily="2" charset="0"/>
              </a:rPr>
              <a:t>;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dirty="0" err="1">
                <a:latin typeface="Montserrat" panose="00000500000000000000" pitchFamily="2" charset="0"/>
              </a:rPr>
              <a:t>Challenge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completion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and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its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discussion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aim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dirty="0" err="1">
                <a:latin typeface="Montserrat" panose="00000500000000000000" pitchFamily="2" charset="0"/>
              </a:rPr>
              <a:t>at</a:t>
            </a:r>
            <a:r>
              <a:rPr lang="pt-PT" dirty="0">
                <a:latin typeface="Montserrat" panose="00000500000000000000" pitchFamily="2" charset="0"/>
              </a:rPr>
              <a:t> </a:t>
            </a:r>
            <a:r>
              <a:rPr lang="pt-PT" b="1" dirty="0" err="1">
                <a:latin typeface="Montserrat" panose="00000500000000000000" pitchFamily="2" charset="0"/>
              </a:rPr>
              <a:t>accessing</a:t>
            </a:r>
            <a:r>
              <a:rPr lang="pt-PT" b="1" dirty="0">
                <a:latin typeface="Montserrat" panose="00000500000000000000" pitchFamily="2" charset="0"/>
              </a:rPr>
              <a:t> </a:t>
            </a:r>
            <a:r>
              <a:rPr lang="pt-PT" b="1" dirty="0" err="1">
                <a:latin typeface="Montserrat" panose="00000500000000000000" pitchFamily="2" charset="0"/>
              </a:rPr>
              <a:t>the</a:t>
            </a:r>
            <a:r>
              <a:rPr lang="pt-PT" b="1" dirty="0">
                <a:latin typeface="Montserrat" panose="00000500000000000000" pitchFamily="2" charset="0"/>
              </a:rPr>
              <a:t> </a:t>
            </a:r>
            <a:r>
              <a:rPr lang="pt-PT" b="1" dirty="0" err="1">
                <a:latin typeface="Montserrat" panose="00000500000000000000" pitchFamily="2" charset="0"/>
              </a:rPr>
              <a:t>candidate’s</a:t>
            </a:r>
            <a:r>
              <a:rPr lang="pt-PT" b="1" dirty="0">
                <a:latin typeface="Montserrat" panose="00000500000000000000" pitchFamily="2" charset="0"/>
              </a:rPr>
              <a:t> set </a:t>
            </a:r>
            <a:r>
              <a:rPr lang="pt-PT" b="1" dirty="0" err="1">
                <a:latin typeface="Montserrat" panose="00000500000000000000" pitchFamily="2" charset="0"/>
              </a:rPr>
              <a:t>of</a:t>
            </a:r>
            <a:r>
              <a:rPr lang="pt-PT" b="1" dirty="0">
                <a:latin typeface="Montserrat" panose="00000500000000000000" pitchFamily="2" charset="0"/>
              </a:rPr>
              <a:t> </a:t>
            </a:r>
            <a:r>
              <a:rPr lang="pt-PT" b="1" dirty="0" err="1">
                <a:latin typeface="Montserrat" panose="00000500000000000000" pitchFamily="2" charset="0"/>
              </a:rPr>
              <a:t>skills</a:t>
            </a:r>
            <a:r>
              <a:rPr lang="pt-PT" dirty="0">
                <a:latin typeface="Montserrat" panose="00000500000000000000" pitchFamily="2" charset="0"/>
              </a:rPr>
              <a:t>.</a:t>
            </a:r>
            <a:endParaRPr dirty="0">
              <a:latin typeface="Montserrat" panose="00000500000000000000" pitchFamily="2" charset="0"/>
            </a:endParaRPr>
          </a:p>
        </p:txBody>
      </p:sp>
      <p:grpSp>
        <p:nvGrpSpPr>
          <p:cNvPr id="691" name="Google Shape;691;p6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  <a:solidFill>
            <a:srgbClr val="0F1729"/>
          </a:solidFill>
        </p:grpSpPr>
        <p:sp>
          <p:nvSpPr>
            <p:cNvPr id="692" name="Google Shape;692;p6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>
                  <a:solidFill>
                    <a:srgbClr val="1E5AE6"/>
                  </a:solidFill>
                </a:ln>
                <a:solidFill>
                  <a:srgbClr val="1E5AE6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693" name="Google Shape;693;p6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  <a:grpFill/>
          </p:grpSpPr>
          <p:sp>
            <p:nvSpPr>
              <p:cNvPr id="694" name="Google Shape;694;p6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n>
                    <a:solidFill>
                      <a:srgbClr val="1E5AE6"/>
                    </a:solidFill>
                  </a:ln>
                  <a:solidFill>
                    <a:srgbClr val="1E5AE6"/>
                  </a:solidFill>
                  <a:latin typeface="Montserrat" panose="00000500000000000000" pitchFamily="2" charset="0"/>
                </a:endParaRPr>
              </a:p>
            </p:txBody>
          </p:sp>
          <p:sp>
            <p:nvSpPr>
              <p:cNvPr id="695" name="Google Shape;695;p6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n>
                    <a:solidFill>
                      <a:srgbClr val="1E5AE6"/>
                    </a:solidFill>
                  </a:ln>
                  <a:solidFill>
                    <a:srgbClr val="1E5AE6"/>
                  </a:solidFill>
                  <a:latin typeface="Montserrat" panose="00000500000000000000" pitchFamily="2" charset="0"/>
                </a:endParaRPr>
              </a:p>
            </p:txBody>
          </p:sp>
          <p:sp>
            <p:nvSpPr>
              <p:cNvPr id="696" name="Google Shape;696;p6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n>
                    <a:solidFill>
                      <a:srgbClr val="1E5AE6"/>
                    </a:solidFill>
                  </a:ln>
                  <a:solidFill>
                    <a:srgbClr val="1E5AE6"/>
                  </a:solidFill>
                  <a:latin typeface="Montserrat" panose="00000500000000000000" pitchFamily="2" charset="0"/>
                </a:endParaRPr>
              </a:p>
            </p:txBody>
          </p:sp>
        </p:grpSp>
      </p:grp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1EDDC5C9-3630-D57A-9571-EE19B773A39C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559AD9A-E364-1EF0-EE64-DA2BDCA63B2E}"/>
              </a:ext>
            </a:extLst>
          </p:cNvPr>
          <p:cNvSpPr/>
          <p:nvPr/>
        </p:nvSpPr>
        <p:spPr>
          <a:xfrm>
            <a:off x="-324135" y="-88710"/>
            <a:ext cx="9792269" cy="1219271"/>
          </a:xfrm>
          <a:prstGeom prst="roundRect">
            <a:avLst/>
          </a:prstGeom>
          <a:solidFill>
            <a:srgbClr val="182031"/>
          </a:solidFill>
          <a:ln>
            <a:solidFill>
              <a:srgbClr val="1820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53" name="Google Shape;1753;p8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E5A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CONCLUSION</a:t>
            </a:r>
            <a:endParaRPr b="1" dirty="0">
              <a:solidFill>
                <a:srgbClr val="1E5A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sp>
        <p:nvSpPr>
          <p:cNvPr id="2" name="Google Shape;1755;p80">
            <a:extLst>
              <a:ext uri="{FF2B5EF4-FFF2-40B4-BE49-F238E27FC236}">
                <a16:creationId xmlns:a16="http://schemas.microsoft.com/office/drawing/2014/main" id="{EFCC5496-F359-368F-2485-3F302443A2FD}"/>
              </a:ext>
            </a:extLst>
          </p:cNvPr>
          <p:cNvSpPr txBox="1">
            <a:spLocks/>
          </p:cNvSpPr>
          <p:nvPr/>
        </p:nvSpPr>
        <p:spPr>
          <a:xfrm>
            <a:off x="2879678" y="1330656"/>
            <a:ext cx="5550022" cy="3263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28600" indent="-2286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sz="1200" dirty="0" err="1"/>
              <a:t>Challenge</a:t>
            </a:r>
            <a:r>
              <a:rPr lang="pt-PT" sz="1200" dirty="0"/>
              <a:t> </a:t>
            </a:r>
            <a:r>
              <a:rPr lang="pt-PT" sz="1200" dirty="0" err="1"/>
              <a:t>was</a:t>
            </a:r>
            <a:r>
              <a:rPr lang="pt-PT" sz="1200" dirty="0"/>
              <a:t> </a:t>
            </a:r>
            <a:r>
              <a:rPr lang="pt-PT" sz="1200" b="1" dirty="0" err="1"/>
              <a:t>completed</a:t>
            </a:r>
            <a:r>
              <a:rPr lang="pt-PT" sz="1200" dirty="0"/>
              <a:t> </a:t>
            </a:r>
            <a:r>
              <a:rPr lang="pt-PT" sz="1200" dirty="0" err="1"/>
              <a:t>and</a:t>
            </a:r>
            <a:r>
              <a:rPr lang="pt-PT" sz="1200" dirty="0"/>
              <a:t> </a:t>
            </a:r>
            <a:r>
              <a:rPr lang="pt-PT" sz="1200" dirty="0" err="1"/>
              <a:t>its</a:t>
            </a:r>
            <a:r>
              <a:rPr lang="pt-PT" sz="1200" dirty="0"/>
              <a:t> </a:t>
            </a:r>
            <a:r>
              <a:rPr lang="pt-PT" sz="1200" b="1" dirty="0" err="1"/>
              <a:t>requirements</a:t>
            </a:r>
            <a:r>
              <a:rPr lang="pt-PT" sz="1200" b="1" dirty="0"/>
              <a:t> </a:t>
            </a:r>
            <a:r>
              <a:rPr lang="pt-PT" sz="1200" dirty="0" err="1"/>
              <a:t>were</a:t>
            </a:r>
            <a:r>
              <a:rPr lang="pt-PT" sz="1200" dirty="0"/>
              <a:t> </a:t>
            </a:r>
            <a:r>
              <a:rPr lang="pt-PT" sz="1200" b="1" dirty="0" err="1"/>
              <a:t>fulfilled</a:t>
            </a:r>
            <a:r>
              <a:rPr lang="pt-PT" sz="1200" dirty="0"/>
              <a:t>;</a:t>
            </a:r>
          </a:p>
          <a:p>
            <a:pPr marL="228600" indent="-2286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sz="1200" dirty="0"/>
              <a:t>if one considers the service’s requirements as the ground skills for candidate acceptance, I believe I </a:t>
            </a:r>
            <a:r>
              <a:rPr lang="en-GB" sz="1200" b="1" dirty="0"/>
              <a:t>managed to meet the fundamental criteria </a:t>
            </a:r>
            <a:r>
              <a:rPr lang="en-GB" sz="1200" dirty="0"/>
              <a:t>and, nonetheless,  hope to have had the ability to reach expectations placed</a:t>
            </a:r>
            <a:r>
              <a:rPr lang="pt-PT" sz="1200" dirty="0"/>
              <a:t>;</a:t>
            </a:r>
          </a:p>
          <a:p>
            <a:pPr marL="228600" indent="-2286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sz="1200" dirty="0"/>
              <a:t>as far as I know, I just ended up “failing” the </a:t>
            </a:r>
            <a:r>
              <a:rPr lang="en-GB" sz="1200" dirty="0" err="1"/>
              <a:t>OpenAPI</a:t>
            </a:r>
            <a:r>
              <a:rPr lang="en-GB" sz="1200" dirty="0"/>
              <a:t> web interface testing and the docker compose file submission (despite not being involved directly in the operation of the service);</a:t>
            </a:r>
          </a:p>
          <a:p>
            <a:pPr marL="228600" indent="-228600" algn="just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sz="1200" dirty="0"/>
              <a:t>I should note that I exceeded my own expectations for the development of the project, so I am </a:t>
            </a:r>
            <a:r>
              <a:rPr lang="en-GB" sz="1200" b="1" dirty="0"/>
              <a:t>happy with myself</a:t>
            </a:r>
            <a:r>
              <a:rPr lang="en-GB" sz="1200" dirty="0"/>
              <a:t>.</a:t>
            </a:r>
          </a:p>
        </p:txBody>
      </p:sp>
      <p:pic>
        <p:nvPicPr>
          <p:cNvPr id="15" name="Picture 14" descr="A logo of a fire&#10;&#10;Description automatically generated">
            <a:extLst>
              <a:ext uri="{FF2B5EF4-FFF2-40B4-BE49-F238E27FC236}">
                <a16:creationId xmlns:a16="http://schemas.microsoft.com/office/drawing/2014/main" id="{07B3ACAC-0C36-E4B8-FD43-7710FB46C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67" y="1486907"/>
            <a:ext cx="2058631" cy="20586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FA9C28-B935-2486-D2F1-C1847A00B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98" y="3714865"/>
            <a:ext cx="1905000" cy="457200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131AB10-B644-9151-9FF1-7219C108E21E}"/>
              </a:ext>
            </a:extLst>
          </p:cNvPr>
          <p:cNvSpPr/>
          <p:nvPr/>
        </p:nvSpPr>
        <p:spPr>
          <a:xfrm>
            <a:off x="-410571" y="4785816"/>
            <a:ext cx="9792269" cy="1219271"/>
          </a:xfrm>
          <a:prstGeom prst="roundRect">
            <a:avLst/>
          </a:prstGeom>
          <a:solidFill>
            <a:srgbClr val="182031"/>
          </a:solidFill>
          <a:ln>
            <a:solidFill>
              <a:srgbClr val="1820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oogle Shape;927;p65"/>
          <p:cNvGrpSpPr/>
          <p:nvPr/>
        </p:nvGrpSpPr>
        <p:grpSpPr>
          <a:xfrm>
            <a:off x="1820484" y="313884"/>
            <a:ext cx="5503026" cy="4515734"/>
            <a:chOff x="1820484" y="313884"/>
            <a:chExt cx="5503026" cy="4515734"/>
          </a:xfrm>
        </p:grpSpPr>
        <p:grpSp>
          <p:nvGrpSpPr>
            <p:cNvPr id="928" name="Google Shape;928;p65"/>
            <p:cNvGrpSpPr/>
            <p:nvPr/>
          </p:nvGrpSpPr>
          <p:grpSpPr>
            <a:xfrm flipH="1">
              <a:off x="2280524" y="313884"/>
              <a:ext cx="5042987" cy="3878528"/>
              <a:chOff x="2362200" y="890550"/>
              <a:chExt cx="4371900" cy="3362400"/>
            </a:xfrm>
          </p:grpSpPr>
          <p:sp>
            <p:nvSpPr>
              <p:cNvPr id="929" name="Google Shape;929;p6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rgbClr val="1E5A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6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6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65"/>
            <p:cNvGrpSpPr/>
            <p:nvPr/>
          </p:nvGrpSpPr>
          <p:grpSpPr>
            <a:xfrm flipH="1">
              <a:off x="2062182" y="632487"/>
              <a:ext cx="5042987" cy="3878528"/>
              <a:chOff x="2362200" y="890550"/>
              <a:chExt cx="4371900" cy="3362400"/>
            </a:xfrm>
          </p:grpSpPr>
          <p:sp>
            <p:nvSpPr>
              <p:cNvPr id="935" name="Google Shape;935;p6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rgbClr val="1820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" name="Google Shape;940;p65"/>
            <p:cNvGrpSpPr/>
            <p:nvPr/>
          </p:nvGrpSpPr>
          <p:grpSpPr>
            <a:xfrm flipH="1">
              <a:off x="1820484" y="951090"/>
              <a:ext cx="5042987" cy="3878528"/>
              <a:chOff x="2362200" y="890550"/>
              <a:chExt cx="4371900" cy="3362400"/>
            </a:xfrm>
          </p:grpSpPr>
          <p:sp>
            <p:nvSpPr>
              <p:cNvPr id="941" name="Google Shape;941;p6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rgbClr val="1E5A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" name="Google Shape;942;p6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6" name="Google Shape;946;p65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182031"/>
                </a:solidFill>
              </a:rPr>
              <a:t>ANSWERING THE  QUESTIONS</a:t>
            </a:r>
            <a:endParaRPr sz="4800" dirty="0">
              <a:solidFill>
                <a:srgbClr val="1820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665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7604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Q1: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How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 would this service interact with a FHIR Terminology Server?</a:t>
            </a:r>
            <a:endParaRPr sz="1800"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8DA7607-78B6-EDBE-7447-FE68CE13828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982228-CF07-B612-BD77-03AC10A994FE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22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Google Shape;1371;p72">
            <a:extLst>
              <a:ext uri="{FF2B5EF4-FFF2-40B4-BE49-F238E27FC236}">
                <a16:creationId xmlns:a16="http://schemas.microsoft.com/office/drawing/2014/main" id="{8FFCE5D8-28EF-C3E7-C1B5-988772B0398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34742" y="1529393"/>
            <a:ext cx="7620045" cy="1787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GB" sz="1200" dirty="0">
                <a:latin typeface="Montserrat" panose="00000500000000000000" pitchFamily="2" charset="0"/>
              </a:rPr>
              <a:t>A FHIR terminology server is essential for </a:t>
            </a:r>
            <a:r>
              <a:rPr lang="en-GB" sz="1200" b="1" dirty="0">
                <a:latin typeface="Montserrat" panose="00000500000000000000" pitchFamily="2" charset="0"/>
              </a:rPr>
              <a:t>mapping and translating</a:t>
            </a:r>
            <a:r>
              <a:rPr lang="en-GB" sz="1200" dirty="0">
                <a:latin typeface="Montserrat" panose="00000500000000000000" pitchFamily="2" charset="0"/>
              </a:rPr>
              <a:t> (medical) </a:t>
            </a:r>
            <a:r>
              <a:rPr lang="en-GB" sz="1200" b="1" dirty="0">
                <a:latin typeface="Montserrat" panose="00000500000000000000" pitchFamily="2" charset="0"/>
              </a:rPr>
              <a:t>codes</a:t>
            </a:r>
            <a:r>
              <a:rPr lang="en-GB" sz="1200" dirty="0">
                <a:latin typeface="Montserrat" panose="00000500000000000000" pitchFamily="2" charset="0"/>
              </a:rPr>
              <a:t> and </a:t>
            </a:r>
            <a:r>
              <a:rPr lang="en-GB" sz="1200" b="1" dirty="0">
                <a:latin typeface="Montserrat" panose="00000500000000000000" pitchFamily="2" charset="0"/>
              </a:rPr>
              <a:t>concepts</a:t>
            </a:r>
            <a:r>
              <a:rPr lang="en-GB" sz="1200" dirty="0">
                <a:latin typeface="Montserrat" panose="00000500000000000000" pitchFamily="2" charset="0"/>
              </a:rPr>
              <a:t>, </a:t>
            </a:r>
            <a:r>
              <a:rPr lang="en-GB" sz="1200" u="sng" dirty="0">
                <a:latin typeface="Montserrat" panose="00000500000000000000" pitchFamily="2" charset="0"/>
              </a:rPr>
              <a:t>ensuring interoperability </a:t>
            </a:r>
            <a:r>
              <a:rPr lang="en-GB" sz="1200" dirty="0">
                <a:latin typeface="Montserrat" panose="00000500000000000000" pitchFamily="2" charset="0"/>
              </a:rPr>
              <a:t>between different healthcare systems. </a:t>
            </a:r>
            <a:r>
              <a:rPr lang="en-GB" sz="1200" b="1" dirty="0">
                <a:latin typeface="Montserrat" panose="00000500000000000000" pitchFamily="2" charset="0"/>
              </a:rPr>
              <a:t>Interacting</a:t>
            </a:r>
            <a:r>
              <a:rPr lang="en-GB" sz="1200" dirty="0">
                <a:latin typeface="Montserrat" panose="00000500000000000000" pitchFamily="2" charset="0"/>
              </a:rPr>
              <a:t> with it involves </a:t>
            </a:r>
            <a:r>
              <a:rPr lang="en-GB" sz="1200" u="sng" dirty="0">
                <a:latin typeface="Montserrat" panose="00000500000000000000" pitchFamily="2" charset="0"/>
              </a:rPr>
              <a:t>querying and retrieving </a:t>
            </a:r>
            <a:r>
              <a:rPr lang="en-GB" sz="1200" dirty="0">
                <a:latin typeface="Montserrat" panose="00000500000000000000" pitchFamily="2" charset="0"/>
              </a:rPr>
              <a:t>healthcare-related terminology and code systems, value sets, and other metadata;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GB" sz="1200" b="1" dirty="0">
                <a:latin typeface="Montserrat" panose="00000500000000000000" pitchFamily="2" charset="0"/>
              </a:rPr>
              <a:t> Usual </a:t>
            </a:r>
            <a:r>
              <a:rPr lang="en-GB" sz="1200" b="1" dirty="0" err="1">
                <a:latin typeface="Montserrat" panose="00000500000000000000" pitchFamily="2" charset="0"/>
              </a:rPr>
              <a:t>teps</a:t>
            </a:r>
            <a:r>
              <a:rPr lang="en-GB" sz="1200" b="1" dirty="0">
                <a:latin typeface="Montserrat" panose="00000500000000000000" pitchFamily="2" charset="0"/>
              </a:rPr>
              <a:t> for interaction 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GB" sz="1200" b="1" dirty="0">
                <a:latin typeface="Montserrat" panose="00000500000000000000" pitchFamily="2" charset="0"/>
                <a:sym typeface="Wingdings" panose="05000000000000000000" pitchFamily="2" charset="2"/>
              </a:rPr>
              <a:t>1) 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find useful URL endpoint, </a:t>
            </a:r>
            <a:r>
              <a:rPr lang="en-GB" sz="1200" b="1" dirty="0">
                <a:latin typeface="Montserrat" panose="00000500000000000000" pitchFamily="2" charset="0"/>
                <a:sym typeface="Wingdings" panose="05000000000000000000" pitchFamily="2" charset="2"/>
              </a:rPr>
              <a:t>2) 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authentication (if needed), </a:t>
            </a:r>
            <a:r>
              <a:rPr lang="en-GB" sz="1200" b="1" dirty="0">
                <a:latin typeface="Montserrat" panose="00000500000000000000" pitchFamily="2" charset="0"/>
                <a:sym typeface="Wingdings" panose="05000000000000000000" pitchFamily="2" charset="2"/>
              </a:rPr>
              <a:t>3) 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query data (example: </a:t>
            </a:r>
            <a:r>
              <a:rPr lang="en-GB" sz="1200" i="1" dirty="0">
                <a:latin typeface="Montserrat" panose="00000500000000000000" pitchFamily="2" charset="0"/>
                <a:sym typeface="Wingdings" panose="05000000000000000000" pitchFamily="2" charset="2"/>
              </a:rPr>
              <a:t>GET /</a:t>
            </a:r>
            <a:r>
              <a:rPr lang="en-GB" sz="1200" i="1" dirty="0" err="1">
                <a:latin typeface="Montserrat" panose="00000500000000000000" pitchFamily="2" charset="0"/>
                <a:sym typeface="Wingdings" panose="05000000000000000000" pitchFamily="2" charset="2"/>
              </a:rPr>
              <a:t>CodeSystem?url</a:t>
            </a:r>
            <a:r>
              <a:rPr lang="en-GB" sz="1200" i="1" dirty="0">
                <a:latin typeface="Montserrat" panose="00000500000000000000" pitchFamily="2" charset="0"/>
                <a:sym typeface="Wingdings" panose="05000000000000000000" pitchFamily="2" charset="2"/>
              </a:rPr>
              <a:t>=http://example.com/codesystems/123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)</a:t>
            </a:r>
            <a:endParaRPr lang="en-GB" sz="1200" dirty="0">
              <a:latin typeface="Montserrat" panose="00000500000000000000" pitchFamily="2" charset="0"/>
            </a:endParaRP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200" dirty="0">
              <a:latin typeface="Montserrat" panose="00000500000000000000" pitchFamily="2" charset="0"/>
            </a:endParaRPr>
          </a:p>
        </p:txBody>
      </p:sp>
      <p:sp>
        <p:nvSpPr>
          <p:cNvPr id="5" name="Google Shape;1371;p72">
            <a:extLst>
              <a:ext uri="{FF2B5EF4-FFF2-40B4-BE49-F238E27FC236}">
                <a16:creationId xmlns:a16="http://schemas.microsoft.com/office/drawing/2014/main" id="{1CC89DD8-E0AE-1E67-5AF5-C7583A444654}"/>
              </a:ext>
            </a:extLst>
          </p:cNvPr>
          <p:cNvSpPr txBox="1">
            <a:spLocks/>
          </p:cNvSpPr>
          <p:nvPr/>
        </p:nvSpPr>
        <p:spPr>
          <a:xfrm>
            <a:off x="834741" y="3316407"/>
            <a:ext cx="7620045" cy="149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1200" b="1" dirty="0" err="1">
                <a:latin typeface="Montserrat" panose="00000500000000000000" pitchFamily="2" charset="0"/>
              </a:rPr>
              <a:t>valueset</a:t>
            </a:r>
            <a:r>
              <a:rPr lang="en-GB" sz="1200" b="1" dirty="0">
                <a:latin typeface="Montserrat" panose="00000500000000000000" pitchFamily="2" charset="0"/>
              </a:rPr>
              <a:t> expansion</a:t>
            </a:r>
            <a:r>
              <a:rPr lang="en-GB" sz="1200" dirty="0">
                <a:latin typeface="Montserrat" panose="00000500000000000000" pitchFamily="2" charset="0"/>
              </a:rPr>
              <a:t>: restrict codes in a </a:t>
            </a:r>
            <a:r>
              <a:rPr lang="en-GB" sz="1200" dirty="0" err="1">
                <a:latin typeface="Montserrat" panose="00000500000000000000" pitchFamily="2" charset="0"/>
              </a:rPr>
              <a:t>valueset</a:t>
            </a:r>
            <a:endParaRPr lang="en-GB" sz="1200" dirty="0">
              <a:latin typeface="Montserrat" panose="00000500000000000000" pitchFamily="2" charset="0"/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1200" b="1" dirty="0">
                <a:latin typeface="Montserrat" panose="00000500000000000000" pitchFamily="2" charset="0"/>
              </a:rPr>
              <a:t>Concept Lookup</a:t>
            </a:r>
            <a:r>
              <a:rPr lang="en-GB" sz="1200" dirty="0">
                <a:latin typeface="Montserrat" panose="00000500000000000000" pitchFamily="2" charset="0"/>
              </a:rPr>
              <a:t>: information about a particular system/code combination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1200" b="1" dirty="0" err="1">
                <a:latin typeface="Montserrat" panose="00000500000000000000" pitchFamily="2" charset="0"/>
              </a:rPr>
              <a:t>Valueset</a:t>
            </a:r>
            <a:r>
              <a:rPr lang="en-GB" sz="1200" b="1" dirty="0">
                <a:latin typeface="Montserrat" panose="00000500000000000000" pitchFamily="2" charset="0"/>
              </a:rPr>
              <a:t> validation</a:t>
            </a:r>
            <a:r>
              <a:rPr lang="en-GB" sz="1200" dirty="0">
                <a:latin typeface="Montserrat" panose="00000500000000000000" pitchFamily="2" charset="0"/>
              </a:rPr>
              <a:t>: </a:t>
            </a:r>
            <a:r>
              <a:rPr lang="en-GB" sz="1200" dirty="0" err="1">
                <a:latin typeface="Montserrat" panose="00000500000000000000" pitchFamily="2" charset="0"/>
              </a:rPr>
              <a:t>valueset</a:t>
            </a:r>
            <a:r>
              <a:rPr lang="en-GB" sz="1200" dirty="0">
                <a:latin typeface="Montserrat" panose="00000500000000000000" pitchFamily="2" charset="0"/>
              </a:rPr>
              <a:t> and code value are checked for </a:t>
            </a:r>
            <a:r>
              <a:rPr lang="en-GB" sz="1200" dirty="0" err="1">
                <a:latin typeface="Montserrat" panose="00000500000000000000" pitchFamily="2" charset="0"/>
              </a:rPr>
              <a:t>validaty</a:t>
            </a:r>
            <a:r>
              <a:rPr lang="en-GB" sz="1200" dirty="0">
                <a:latin typeface="Montserrat" panose="00000500000000000000" pitchFamily="2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1200" b="1" dirty="0">
                <a:latin typeface="Montserrat" panose="00000500000000000000" pitchFamily="2" charset="0"/>
              </a:rPr>
              <a:t>Translations</a:t>
            </a:r>
            <a:r>
              <a:rPr lang="en-GB" sz="1200" dirty="0">
                <a:latin typeface="Montserrat" panose="00000500000000000000" pitchFamily="2" charset="0"/>
              </a:rPr>
              <a:t>: translate a concept from one </a:t>
            </a:r>
            <a:r>
              <a:rPr lang="en-GB" sz="1200" dirty="0" err="1">
                <a:latin typeface="Montserrat" panose="00000500000000000000" pitchFamily="2" charset="0"/>
              </a:rPr>
              <a:t>valueset</a:t>
            </a:r>
            <a:r>
              <a:rPr lang="en-GB" sz="1200" dirty="0">
                <a:latin typeface="Montserrat" panose="00000500000000000000" pitchFamily="2" charset="0"/>
              </a:rPr>
              <a:t> to another. </a:t>
            </a:r>
            <a:endParaRPr lang="en-US" sz="120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Q1: 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What would be the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benefits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?</a:t>
            </a:r>
            <a:r>
              <a:rPr lang="en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 </a:t>
            </a:r>
            <a:endParaRPr sz="1800"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8DA7607-78B6-EDBE-7447-FE68CE13828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982228-CF07-B612-BD77-03AC10A994FE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23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Google Shape;1371;p72">
            <a:extLst>
              <a:ext uri="{FF2B5EF4-FFF2-40B4-BE49-F238E27FC236}">
                <a16:creationId xmlns:a16="http://schemas.microsoft.com/office/drawing/2014/main" id="{2BA12B78-402A-C01F-22F4-CDD96F59DF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32654" y="1206392"/>
            <a:ext cx="7622133" cy="3571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>
                <a:latin typeface="Montserrat" panose="00000500000000000000" pitchFamily="2" charset="0"/>
              </a:rPr>
              <a:t>Standardization and Interoperability</a:t>
            </a:r>
            <a:r>
              <a:rPr lang="en-GB" sz="1200" dirty="0">
                <a:latin typeface="Montserrat" panose="00000500000000000000" pitchFamily="2" charset="0"/>
              </a:rPr>
              <a:t>: by using a FHIR terminology server, healthcare systems and applications can ensure consistency and interoperability in the way they represent and exchange clinical data.</a:t>
            </a:r>
          </a:p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>
                <a:latin typeface="Montserrat" panose="00000500000000000000" pitchFamily="2" charset="0"/>
              </a:rPr>
              <a:t>Consistency/Validation in Data Exchange</a:t>
            </a:r>
            <a:r>
              <a:rPr lang="en-GB" sz="1200" dirty="0">
                <a:latin typeface="Montserrat" panose="00000500000000000000" pitchFamily="2" charset="0"/>
              </a:rPr>
              <a:t>: a FHIR terminology server allows for the mapping and translation of codes between different systems, ensuring that data can be accurately exchanged and understood across disparate healthcare </a:t>
            </a:r>
          </a:p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>
                <a:latin typeface="Montserrat" panose="00000500000000000000" pitchFamily="2" charset="0"/>
              </a:rPr>
              <a:t>Efficient Data Retrieval</a:t>
            </a:r>
            <a:r>
              <a:rPr lang="en-GB" sz="1200" dirty="0">
                <a:latin typeface="Montserrat" panose="00000500000000000000" pitchFamily="2" charset="0"/>
              </a:rPr>
              <a:t>: instead of maintaining large, local copies of terminology databases, applications can query the server for the latest information, reducing data redundancy and maintenance efforts (</a:t>
            </a:r>
            <a:r>
              <a:rPr lang="en-GB" sz="1200" b="1" dirty="0">
                <a:latin typeface="Montserrat" panose="00000500000000000000" pitchFamily="2" charset="0"/>
              </a:rPr>
              <a:t>Reduced Maintenance Burden</a:t>
            </a:r>
            <a:r>
              <a:rPr lang="en-GB" sz="1200" dirty="0">
                <a:latin typeface="Montserrat" panose="00000500000000000000" pitchFamily="2" charset="0"/>
              </a:rPr>
              <a:t>); </a:t>
            </a:r>
          </a:p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dirty="0">
                <a:latin typeface="Montserrat" panose="00000500000000000000" pitchFamily="2" charset="0"/>
              </a:rPr>
              <a:t>All in all, for instance, avoids future errors when dealing with data (clinical trial selection, diagnosis, disease’s pattern analysis, decision support systems training, etc.)</a:t>
            </a:r>
          </a:p>
        </p:txBody>
      </p:sp>
      <p:sp>
        <p:nvSpPr>
          <p:cNvPr id="6" name="Google Shape;1371;p72">
            <a:extLst>
              <a:ext uri="{FF2B5EF4-FFF2-40B4-BE49-F238E27FC236}">
                <a16:creationId xmlns:a16="http://schemas.microsoft.com/office/drawing/2014/main" id="{3C20C66C-5232-AA8C-F0B6-CB4B77587A2D}"/>
              </a:ext>
            </a:extLst>
          </p:cNvPr>
          <p:cNvSpPr txBox="1">
            <a:spLocks/>
          </p:cNvSpPr>
          <p:nvPr/>
        </p:nvSpPr>
        <p:spPr>
          <a:xfrm>
            <a:off x="846303" y="1282210"/>
            <a:ext cx="7622133" cy="3076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GB" sz="1200" b="1" dirty="0">
                <a:solidFill>
                  <a:srgbClr val="000000"/>
                </a:solidFill>
                <a:latin typeface="Montserrat" panose="00000500000000000000" pitchFamily="2" charset="0"/>
              </a:rPr>
              <a:t>Snowstorm</a:t>
            </a:r>
            <a:r>
              <a:rPr lang="en-GB" sz="1200" b="1" dirty="0">
                <a:solidFill>
                  <a:srgbClr val="000000"/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GB" sz="1200" dirty="0">
                <a:solidFill>
                  <a:srgbClr val="000000"/>
                </a:solidFill>
                <a:latin typeface="Montserrat" panose="00000500000000000000" pitchFamily="2" charset="0"/>
              </a:rPr>
              <a:t>open source terminology server with special support for SNOMED CT.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GB" sz="1200" b="1" dirty="0" err="1">
                <a:solidFill>
                  <a:srgbClr val="000000"/>
                </a:solidFill>
                <a:latin typeface="Montserrat" panose="00000500000000000000" pitchFamily="2" charset="0"/>
              </a:rPr>
              <a:t>Ontoserver</a:t>
            </a:r>
            <a:r>
              <a:rPr lang="en-GB" sz="1200" b="1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n-GB" sz="1200" b="1" dirty="0">
                <a:solidFill>
                  <a:srgbClr val="000000"/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GB" sz="1200" dirty="0">
                <a:solidFill>
                  <a:srgbClr val="000000"/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Next-gen FHIR terminology server developed by the Australian e-Health Research Centre, CSIRO.</a:t>
            </a:r>
            <a:endParaRPr lang="en-GB" sz="12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endParaRPr lang="en-GB" sz="1200" b="1" dirty="0">
              <a:solidFill>
                <a:srgbClr val="000000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022B57D6-AAB2-EB9E-8E8F-716EC433B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116" y="2554489"/>
            <a:ext cx="6522183" cy="110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639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Q2: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How could FHIR </a:t>
            </a:r>
            <a:r>
              <a:rPr lang="en-GB" sz="1800" b="1" i="1" dirty="0" err="1">
                <a:solidFill>
                  <a:srgbClr val="182031"/>
                </a:solidFill>
                <a:latin typeface="Montserrat" panose="00000500000000000000" pitchFamily="2" charset="0"/>
              </a:rPr>
              <a:t>StructureDefinition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 resources be used for 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data validation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?</a:t>
            </a:r>
            <a:endParaRPr sz="18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Google Shape;1371;p72">
            <a:extLst>
              <a:ext uri="{FF2B5EF4-FFF2-40B4-BE49-F238E27FC236}">
                <a16:creationId xmlns:a16="http://schemas.microsoft.com/office/drawing/2014/main" id="{ADCD11C7-454B-316F-006A-D246C38451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7921" y="1531120"/>
            <a:ext cx="7642747" cy="18467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“A </a:t>
            </a:r>
            <a:r>
              <a:rPr lang="en-GB" sz="1200" b="1" dirty="0"/>
              <a:t>definition of a FHIR structure</a:t>
            </a:r>
            <a:r>
              <a:rPr lang="en-GB" sz="1200" dirty="0"/>
              <a:t>. This resource is used to </a:t>
            </a:r>
            <a:r>
              <a:rPr lang="en-GB" sz="1200" b="1" dirty="0"/>
              <a:t>describe the underlying resources, data types</a:t>
            </a:r>
            <a:r>
              <a:rPr lang="en-GB" sz="1200" dirty="0"/>
              <a:t> defined in FHIR, and also for describing extensions and constraints on resources and data types”;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Resource of the </a:t>
            </a:r>
            <a:r>
              <a:rPr lang="en-GB" sz="1200" b="1" dirty="0"/>
              <a:t>Conformance</a:t>
            </a:r>
            <a:r>
              <a:rPr lang="en-GB" sz="1200" dirty="0"/>
              <a:t> category;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Used to </a:t>
            </a:r>
            <a:r>
              <a:rPr lang="en-GB" sz="1200" b="1" dirty="0"/>
              <a:t>define the basic structures of FHIR</a:t>
            </a:r>
            <a:r>
              <a:rPr lang="en-GB" sz="1200" dirty="0"/>
              <a:t>: </a:t>
            </a:r>
            <a:r>
              <a:rPr lang="en-GB" sz="1200" u="sng" dirty="0"/>
              <a:t>data types</a:t>
            </a:r>
            <a:r>
              <a:rPr lang="en-GB" sz="1200" dirty="0"/>
              <a:t>, </a:t>
            </a:r>
            <a:r>
              <a:rPr lang="en-GB" sz="1200" u="sng" dirty="0"/>
              <a:t>resources</a:t>
            </a:r>
            <a:r>
              <a:rPr lang="en-GB" sz="1200" dirty="0"/>
              <a:t>, </a:t>
            </a:r>
            <a:r>
              <a:rPr lang="en-GB" sz="1200" u="sng" dirty="0"/>
              <a:t>extensions</a:t>
            </a:r>
            <a:r>
              <a:rPr lang="en-GB" sz="1200" dirty="0"/>
              <a:t>, and </a:t>
            </a:r>
            <a:r>
              <a:rPr lang="en-GB" sz="1200" u="sng" dirty="0"/>
              <a:t>profiles;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“</a:t>
            </a:r>
            <a:r>
              <a:rPr lang="en-GB" sz="1200" b="1" i="1" dirty="0" err="1"/>
              <a:t>StructureDefs</a:t>
            </a:r>
            <a:r>
              <a:rPr lang="en-GB" sz="1200" dirty="0"/>
              <a:t> are the </a:t>
            </a:r>
            <a:r>
              <a:rPr lang="en-GB" sz="1200" b="1" dirty="0"/>
              <a:t>bones/branches</a:t>
            </a:r>
            <a:r>
              <a:rPr lang="en-GB" sz="1200" dirty="0"/>
              <a:t>, </a:t>
            </a:r>
            <a:r>
              <a:rPr lang="en-GB" sz="1200" u="sng" dirty="0"/>
              <a:t>terminology</a:t>
            </a:r>
            <a:r>
              <a:rPr lang="en-GB" sz="1200" dirty="0"/>
              <a:t> is the </a:t>
            </a:r>
            <a:r>
              <a:rPr lang="en-GB" sz="1200" u="sng" dirty="0"/>
              <a:t>meat/leaves/fruit</a:t>
            </a:r>
            <a:r>
              <a:rPr lang="en-GB" sz="1200" dirty="0"/>
              <a:t>”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b="1" dirty="0"/>
              <a:t>Validating means </a:t>
            </a:r>
            <a:r>
              <a:rPr lang="en-GB" sz="1200" dirty="0"/>
              <a:t>checking for:</a:t>
            </a:r>
            <a:endParaRPr sz="1200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03B38E1-B61A-D6CE-5470-9C7093BDB355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5BCFA3-30C7-93FC-91B7-52409DB80405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24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Google Shape;1371;p72">
            <a:extLst>
              <a:ext uri="{FF2B5EF4-FFF2-40B4-BE49-F238E27FC236}">
                <a16:creationId xmlns:a16="http://schemas.microsoft.com/office/drawing/2014/main" id="{338E9D77-671E-7C88-F7C1-4A2E386513E9}"/>
              </a:ext>
            </a:extLst>
          </p:cNvPr>
          <p:cNvSpPr txBox="1">
            <a:spLocks/>
          </p:cNvSpPr>
          <p:nvPr/>
        </p:nvSpPr>
        <p:spPr>
          <a:xfrm>
            <a:off x="1412543" y="3535730"/>
            <a:ext cx="6175612" cy="125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Structure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Cardinality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Value Domains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Coding/</a:t>
            </a:r>
            <a:r>
              <a:rPr lang="en-US" sz="1200" dirty="0" err="1">
                <a:latin typeface="Montserrat" panose="00000500000000000000" pitchFamily="2" charset="0"/>
              </a:rPr>
              <a:t>CodeableConcept</a:t>
            </a:r>
            <a:r>
              <a:rPr lang="en-US" sz="1200" dirty="0">
                <a:latin typeface="Montserrat" panose="00000500000000000000" pitchFamily="2" charset="0"/>
              </a:rPr>
              <a:t> bindings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Invariants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Montserrat" panose="00000500000000000000" pitchFamily="2" charset="0"/>
              </a:rPr>
              <a:t>Profiles</a:t>
            </a:r>
          </a:p>
        </p:txBody>
      </p:sp>
    </p:spTree>
    <p:extLst>
      <p:ext uri="{BB962C8B-B14F-4D97-AF65-F5344CB8AC3E}">
        <p14:creationId xmlns:p14="http://schemas.microsoft.com/office/powerpoint/2010/main" val="3588502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Q2: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How could FHIR </a:t>
            </a:r>
            <a:r>
              <a:rPr lang="en-GB" sz="1800" b="1" i="1" dirty="0" err="1">
                <a:solidFill>
                  <a:srgbClr val="182031"/>
                </a:solidFill>
                <a:latin typeface="Montserrat" panose="00000500000000000000" pitchFamily="2" charset="0"/>
              </a:rPr>
              <a:t>StructureDefinition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 resources be used for 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data validation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?</a:t>
            </a:r>
            <a:endParaRPr sz="18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Google Shape;1371;p72">
            <a:extLst>
              <a:ext uri="{FF2B5EF4-FFF2-40B4-BE49-F238E27FC236}">
                <a16:creationId xmlns:a16="http://schemas.microsoft.com/office/drawing/2014/main" id="{ADCD11C7-454B-316F-006A-D246C38451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7921" y="1531119"/>
            <a:ext cx="7642747" cy="28815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So, </a:t>
            </a:r>
            <a:r>
              <a:rPr lang="en-GB" sz="1200" i="1" dirty="0" err="1"/>
              <a:t>StructureDefinition</a:t>
            </a:r>
            <a:r>
              <a:rPr lang="en-GB" sz="1200" i="1" dirty="0"/>
              <a:t> </a:t>
            </a:r>
            <a:r>
              <a:rPr lang="en-GB" sz="1200" dirty="0"/>
              <a:t>Resource may (and should) be used by validation tools to verify if Resources, datatypes, etc. are built correctly and have accurate values inserted in each field;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1200" dirty="0"/>
              <a:t>So, they can be used for data validation in several ways: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200" b="1" dirty="0"/>
              <a:t>Schema validation</a:t>
            </a:r>
            <a:r>
              <a:rPr lang="en-GB" sz="1200" dirty="0"/>
              <a:t>: ensure that they conform to the expected structure;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200" b="1" dirty="0"/>
              <a:t>Element presence and its cardinality</a:t>
            </a:r>
            <a:r>
              <a:rPr lang="en-GB" sz="1200" dirty="0"/>
              <a:t>: ensure that mandatory elements are present and that the number of occurrences for each element is within the specified range;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200" b="1" dirty="0"/>
              <a:t>Data types and value sets</a:t>
            </a:r>
            <a:r>
              <a:rPr lang="en-GB" sz="1200" dirty="0"/>
              <a:t>: ensure that elements have the correct data type and that their values are within defined value sets;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200" b="1" dirty="0"/>
              <a:t>Profile Conformance</a:t>
            </a:r>
            <a:r>
              <a:rPr lang="en-GB" sz="1200" dirty="0"/>
              <a:t>;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1200" dirty="0"/>
              <a:t>And others...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GB" sz="1200" dirty="0"/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sz="1200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03B38E1-B61A-D6CE-5470-9C7093BDB355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5BCFA3-30C7-93FC-91B7-52409DB80405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25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996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E5AE6"/>
                </a:solidFill>
              </a:endParaRPr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Q3: 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Which strategies would you use for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auditing and monitoring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?</a:t>
            </a:r>
            <a:endParaRPr sz="1800"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Google Shape;1371;p72">
            <a:extLst>
              <a:ext uri="{FF2B5EF4-FFF2-40B4-BE49-F238E27FC236}">
                <a16:creationId xmlns:a16="http://schemas.microsoft.com/office/drawing/2014/main" id="{ADCD11C7-454B-316F-006A-D246C38451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4275" y="1322400"/>
            <a:ext cx="7656394" cy="3118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/>
              <a:t>"A FHIR server should keep a complete, tamper-proof </a:t>
            </a:r>
            <a:r>
              <a:rPr lang="en-GB" b="1" dirty="0"/>
              <a:t>log of all API access and other security</a:t>
            </a:r>
            <a:r>
              <a:rPr lang="en-GB" dirty="0"/>
              <a:t>- and privacy-relevant events“; 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/>
              <a:t>“</a:t>
            </a:r>
            <a:r>
              <a:rPr lang="en-GB" b="1" dirty="0" err="1"/>
              <a:t>AuditEvent</a:t>
            </a:r>
            <a:r>
              <a:rPr lang="en-GB" dirty="0"/>
              <a:t> resource suitable to record when a security or privacy relevant event has occurred“ </a:t>
            </a:r>
            <a:r>
              <a:rPr lang="en-GB" dirty="0">
                <a:sym typeface="Wingdings" panose="05000000000000000000" pitchFamily="2" charset="2"/>
              </a:rPr>
              <a:t> “subsequent review and detection of intrusion or inappropriate usage”;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>
                <a:sym typeface="Wingdings" panose="05000000000000000000" pitchFamily="2" charset="2"/>
              </a:rPr>
              <a:t>All actors - such as applications, processes, and services - involved in an auditable event 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>
                <a:sym typeface="Wingdings" panose="05000000000000000000" pitchFamily="2" charset="2"/>
              </a:rPr>
              <a:t>Other logs may be used – </a:t>
            </a:r>
            <a:r>
              <a:rPr lang="en-GB" b="1" dirty="0">
                <a:sym typeface="Wingdings" panose="05000000000000000000" pitchFamily="2" charset="2"/>
              </a:rPr>
              <a:t>HTTP logs + server general functionalities logs </a:t>
            </a:r>
            <a:r>
              <a:rPr lang="en-GB" dirty="0">
                <a:sym typeface="Wingdings" panose="05000000000000000000" pitchFamily="2" charset="2"/>
              </a:rPr>
              <a:t>(which operations fails more time and why, which are the most requested operations, etc.)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GB" dirty="0"/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GB" dirty="0"/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GB" dirty="0"/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GB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AA1AA3B-3395-1A9D-3C2C-583DD5A7BFB0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48FF3B-A2AC-68B4-7923-DEF0A10FB71D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26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091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E5AE6"/>
                </a:solidFill>
              </a:endParaRPr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Q3: 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Which strategies would you use for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auditing and monitoring</a:t>
            </a:r>
            <a:r>
              <a:rPr lang="en-GB" sz="1800" b="1" dirty="0">
                <a:solidFill>
                  <a:srgbClr val="182031"/>
                </a:solidFill>
                <a:latin typeface="Montserrat" panose="00000500000000000000" pitchFamily="2" charset="0"/>
              </a:rPr>
              <a:t>?</a:t>
            </a:r>
            <a:endParaRPr sz="1800"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AA1AA3B-3395-1A9D-3C2C-583DD5A7BFB0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48FF3B-A2AC-68B4-7923-DEF0A10FB71D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27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Google Shape;1371;p72">
            <a:extLst>
              <a:ext uri="{FF2B5EF4-FFF2-40B4-BE49-F238E27FC236}">
                <a16:creationId xmlns:a16="http://schemas.microsoft.com/office/drawing/2014/main" id="{284E2221-179D-EC3B-C1AE-6B7DCFB1113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4275" y="1322400"/>
            <a:ext cx="7656394" cy="3118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200" dirty="0"/>
              <a:t>Auditing and monitoring a FHIR server or service are crucial to ensure security, compliance, performance, and the overall integrity of </a:t>
            </a:r>
            <a:r>
              <a:rPr lang="en-GB" sz="1200"/>
              <a:t>healthcare data;</a:t>
            </a:r>
            <a:endParaRPr lang="en-GB" sz="1200" dirty="0"/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200" dirty="0"/>
              <a:t>Strategies</a:t>
            </a:r>
            <a:r>
              <a:rPr lang="pt-PT" sz="1200" dirty="0"/>
              <a:t>: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pt-PT" sz="1200" b="1" dirty="0"/>
              <a:t>General </a:t>
            </a:r>
            <a:r>
              <a:rPr lang="pt-PT" sz="1200" b="1" dirty="0" err="1"/>
              <a:t>logging</a:t>
            </a:r>
            <a:r>
              <a:rPr lang="pt-PT" sz="1200" dirty="0"/>
              <a:t>: </a:t>
            </a:r>
            <a:r>
              <a:rPr lang="en-GB" sz="1200" dirty="0"/>
              <a:t>including user actions, system operations, security events, and access attempts;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en-GB" sz="1200" b="1" dirty="0"/>
              <a:t>Access control and authentication</a:t>
            </a:r>
            <a:r>
              <a:rPr lang="en-GB" sz="1200" dirty="0"/>
              <a:t>: track successful and failed login attempts, access to sensitive data, and any changes in user roles or permissions;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en-GB" sz="1200" b="1" dirty="0"/>
              <a:t>Data access monitoring</a:t>
            </a:r>
            <a:r>
              <a:rPr lang="en-GB" sz="1200" dirty="0"/>
              <a:t>: capture information about the requester, the requested resource, the timestamp, and the outcome of the request;</a:t>
            </a:r>
          </a:p>
          <a:p>
            <a:pPr marL="742950" lvl="1" indent="-285750" algn="just">
              <a:lnSpc>
                <a:spcPct val="150000"/>
              </a:lnSpc>
              <a:buFont typeface="+mj-lt"/>
              <a:buAutoNum type="arabicPeriod"/>
            </a:pPr>
            <a:r>
              <a:rPr lang="en-GB" sz="1200" b="1" dirty="0"/>
              <a:t>Performance monitoring</a:t>
            </a:r>
            <a:r>
              <a:rPr lang="en-GB" sz="1200" dirty="0"/>
              <a:t>: examine response times, resource utilization, errors, …</a:t>
            </a:r>
          </a:p>
        </p:txBody>
      </p:sp>
    </p:spTree>
    <p:extLst>
      <p:ext uri="{BB962C8B-B14F-4D97-AF65-F5344CB8AC3E}">
        <p14:creationId xmlns:p14="http://schemas.microsoft.com/office/powerpoint/2010/main" val="600978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Q4: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How would you </a:t>
            </a:r>
            <a:r>
              <a:rPr lang="en-GB" sz="1800" b="1" u="sng" dirty="0">
                <a:solidFill>
                  <a:srgbClr val="182031"/>
                </a:solidFill>
                <a:latin typeface="Montserrat" panose="00000500000000000000" pitchFamily="2" charset="0"/>
              </a:rPr>
              <a:t>measure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 and improve performance for this service?</a:t>
            </a:r>
            <a:endParaRPr sz="18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50BF04F2-40B2-9854-2BBE-B0DC626912CD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8761A0-7842-AC04-9BBC-60059BAC6FE3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28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Google Shape;1371;p72">
            <a:extLst>
              <a:ext uri="{FF2B5EF4-FFF2-40B4-BE49-F238E27FC236}">
                <a16:creationId xmlns:a16="http://schemas.microsoft.com/office/drawing/2014/main" id="{A75CF506-3689-5EA0-B304-40EFC2AEFA7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4275" y="1508078"/>
            <a:ext cx="7656394" cy="3062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/>
              <a:t>Response time monitoring</a:t>
            </a:r>
            <a:r>
              <a:rPr lang="en-GB" sz="1200" dirty="0"/>
              <a:t>: </a:t>
            </a:r>
            <a:r>
              <a:rPr lang="en-GB" sz="1200" dirty="0" err="1"/>
              <a:t>analyze</a:t>
            </a:r>
            <a:r>
              <a:rPr lang="en-GB" sz="1200" dirty="0"/>
              <a:t> for various operations to identify bottlenecks (by logging this times);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/>
              <a:t>Throughput and concurrent requests</a:t>
            </a:r>
            <a:r>
              <a:rPr lang="en-GB" sz="1200" dirty="0"/>
              <a:t>: measure capacity to handle concurrent requests (load testing) and the total number of transactions or operations it can process per unit of time;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/>
              <a:t>Error rate and analysis</a:t>
            </a:r>
            <a:r>
              <a:rPr lang="en-GB" sz="1200" dirty="0"/>
              <a:t>: identify common errors and their frequency (by logging errors);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/>
              <a:t>Database performance metrics</a:t>
            </a:r>
            <a:r>
              <a:rPr lang="en-GB" sz="1200" dirty="0"/>
              <a:t>: monitor database performance metrics, including query execution times, indexing efficiency, and database throughput;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GB" sz="1200" b="1" dirty="0"/>
              <a:t>Cache: </a:t>
            </a:r>
            <a:r>
              <a:rPr lang="en-GB" sz="1200" dirty="0"/>
              <a:t>monitor the effectiveness of caching mechanisms in reducing database queries and enhancing response times (by measuring times with and without caching).</a:t>
            </a:r>
          </a:p>
        </p:txBody>
      </p:sp>
    </p:spTree>
    <p:extLst>
      <p:ext uri="{BB962C8B-B14F-4D97-AF65-F5344CB8AC3E}">
        <p14:creationId xmlns:p14="http://schemas.microsoft.com/office/powerpoint/2010/main" val="1712975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96"/>
          <p:cNvGrpSpPr/>
          <p:nvPr/>
        </p:nvGrpSpPr>
        <p:grpSpPr>
          <a:xfrm flipH="1">
            <a:off x="295515" y="461737"/>
            <a:ext cx="8552969" cy="4510486"/>
            <a:chOff x="45421" y="890559"/>
            <a:chExt cx="6688800" cy="3527400"/>
          </a:xfrm>
        </p:grpSpPr>
        <p:sp>
          <p:nvSpPr>
            <p:cNvPr id="3016" name="Google Shape;3016;p96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6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96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6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6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1" name="Google Shape;3021;p96"/>
          <p:cNvSpPr txBox="1">
            <a:spLocks noGrp="1"/>
          </p:cNvSpPr>
          <p:nvPr>
            <p:ph type="title" idx="6"/>
          </p:nvPr>
        </p:nvSpPr>
        <p:spPr>
          <a:xfrm>
            <a:off x="544029" y="854400"/>
            <a:ext cx="8088179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Q4: 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How would you measure and </a:t>
            </a:r>
            <a:r>
              <a:rPr lang="en-GB" sz="1800" b="1" u="sng" dirty="0">
                <a:solidFill>
                  <a:srgbClr val="182031"/>
                </a:solidFill>
                <a:latin typeface="Montserrat" panose="00000500000000000000" pitchFamily="2" charset="0"/>
              </a:rPr>
              <a:t>improve</a:t>
            </a:r>
            <a:r>
              <a:rPr lang="en-GB" sz="1800" b="1" dirty="0">
                <a:solidFill>
                  <a:srgbClr val="1E5AE6"/>
                </a:solidFill>
                <a:latin typeface="Montserrat" panose="00000500000000000000" pitchFamily="2" charset="0"/>
              </a:rPr>
              <a:t> performance for this service?</a:t>
            </a:r>
            <a:endParaRPr sz="18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50BF04F2-40B2-9854-2BBE-B0DC626912CD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8761A0-7842-AC04-9BBC-60059BAC6FE3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29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Google Shape;1371;p72">
            <a:extLst>
              <a:ext uri="{FF2B5EF4-FFF2-40B4-BE49-F238E27FC236}">
                <a16:creationId xmlns:a16="http://schemas.microsoft.com/office/drawing/2014/main" id="{09C61FF2-11E1-ADA6-E7D6-0AF505D4E78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4275" y="1508078"/>
            <a:ext cx="7656394" cy="3062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GB" sz="1200" b="1" dirty="0"/>
              <a:t>Caching</a:t>
            </a:r>
            <a:r>
              <a:rPr lang="en-GB" sz="1200" dirty="0"/>
              <a:t>: implement efficient caching mechanisms to reduce the load on the server (for instance, cache commonly accessed resources or responses);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GB" sz="1200" b="1" dirty="0"/>
              <a:t>Scaling</a:t>
            </a:r>
            <a:r>
              <a:rPr lang="en-GB" sz="1200" dirty="0"/>
              <a:t>: add more servers (horizontal scaling) or increasing server capacity (e.g., CPU, memory – vertical scaling). Also, load balancers to distribute traffic.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GB" sz="1200" b="1" dirty="0"/>
              <a:t>Asynchronous Processing</a:t>
            </a:r>
            <a:r>
              <a:rPr lang="en-GB" sz="1200" dirty="0"/>
              <a:t>: for resource-intensive operations to avoid blocking the server;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GB" sz="1200" b="1" dirty="0"/>
              <a:t>General regular optimization</a:t>
            </a:r>
            <a:r>
              <a:rPr lang="en-GB" sz="1200" dirty="0"/>
              <a:t>: examine server-side code to identify and rectify performance bottlenecks </a:t>
            </a:r>
            <a:r>
              <a:rPr lang="en-GB" sz="1200" b="1" dirty="0"/>
              <a:t>+</a:t>
            </a:r>
            <a:r>
              <a:rPr lang="en-GB" sz="1200" dirty="0"/>
              <a:t>  </a:t>
            </a:r>
            <a:r>
              <a:rPr lang="en-GB" sz="1200" dirty="0" err="1"/>
              <a:t>analyze</a:t>
            </a:r>
            <a:r>
              <a:rPr lang="en-GB" sz="1200" dirty="0"/>
              <a:t> causes of errors and handle them effectively </a:t>
            </a:r>
            <a:r>
              <a:rPr lang="en-GB" sz="1200" b="1" dirty="0"/>
              <a:t>+</a:t>
            </a:r>
            <a:r>
              <a:rPr lang="en-GB" sz="1200" dirty="0"/>
              <a:t> optimize database queries and indexing strategies;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80466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7" name="Google Shape;1447;p73"/>
          <p:cNvGrpSpPr/>
          <p:nvPr/>
        </p:nvGrpSpPr>
        <p:grpSpPr>
          <a:xfrm>
            <a:off x="857389" y="902203"/>
            <a:ext cx="3532142" cy="3531253"/>
            <a:chOff x="1247775" y="1009650"/>
            <a:chExt cx="3105300" cy="3362400"/>
          </a:xfrm>
        </p:grpSpPr>
        <p:sp>
          <p:nvSpPr>
            <p:cNvPr id="1448" name="Google Shape;1448;p73"/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name="adj" fmla="val 4601"/>
              </a:avLst>
            </a:prstGeom>
            <a:solidFill>
              <a:srgbClr val="182031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 dirty="0">
                <a:latin typeface="Montserrat" panose="00000500000000000000" pitchFamily="2" charset="0"/>
              </a:endParaRPr>
            </a:p>
          </p:txBody>
        </p:sp>
        <p:sp>
          <p:nvSpPr>
            <p:cNvPr id="1449" name="Google Shape;1449;p73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450" name="Google Shape;1450;p73"/>
            <p:cNvSpPr/>
            <p:nvPr/>
          </p:nvSpPr>
          <p:spPr>
            <a:xfrm>
              <a:off x="4205829" y="10841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451" name="Google Shape;1451;p73"/>
            <p:cNvSpPr/>
            <p:nvPr/>
          </p:nvSpPr>
          <p:spPr>
            <a:xfrm>
              <a:off x="4078426" y="10841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452" name="Google Shape;1452;p73"/>
            <p:cNvSpPr/>
            <p:nvPr/>
          </p:nvSpPr>
          <p:spPr>
            <a:xfrm>
              <a:off x="3931180" y="10830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1462" name="Google Shape;1462;p73"/>
          <p:cNvGrpSpPr/>
          <p:nvPr/>
        </p:nvGrpSpPr>
        <p:grpSpPr>
          <a:xfrm>
            <a:off x="2590730" y="1646664"/>
            <a:ext cx="423079" cy="424159"/>
            <a:chOff x="-1591550" y="3597475"/>
            <a:chExt cx="293825" cy="294575"/>
          </a:xfrm>
        </p:grpSpPr>
        <p:sp>
          <p:nvSpPr>
            <p:cNvPr id="1463" name="Google Shape;1463;p73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464" name="Google Shape;1464;p73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465" name="Google Shape;1465;p73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1466" name="Google Shape;1466;p73"/>
          <p:cNvGrpSpPr/>
          <p:nvPr/>
        </p:nvGrpSpPr>
        <p:grpSpPr>
          <a:xfrm>
            <a:off x="6171279" y="1769286"/>
            <a:ext cx="340890" cy="178912"/>
            <a:chOff x="2084325" y="363300"/>
            <a:chExt cx="484150" cy="254100"/>
          </a:xfrm>
        </p:grpSpPr>
        <p:sp>
          <p:nvSpPr>
            <p:cNvPr id="1467" name="Google Shape;1467;p73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468" name="Google Shape;1468;p73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solidFill>
                  <a:srgbClr val="435D74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1470" name="Google Shape;1470;p73"/>
          <p:cNvSpPr txBox="1">
            <a:spLocks noGrp="1"/>
          </p:cNvSpPr>
          <p:nvPr>
            <p:ph type="subTitle" idx="1"/>
          </p:nvPr>
        </p:nvSpPr>
        <p:spPr>
          <a:xfrm>
            <a:off x="1013005" y="1331586"/>
            <a:ext cx="3229280" cy="26974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43" indent="-28574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Follow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b="1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challenge’s</a:t>
            </a:r>
            <a:r>
              <a:rPr lang="pt-PT" b="1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requisites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;</a:t>
            </a:r>
          </a:p>
          <a:p>
            <a:pPr marL="285743" indent="-28574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Utilize standards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and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tools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normally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used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in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interoperability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projects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+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known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to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be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b="1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utilized</a:t>
            </a:r>
            <a:r>
              <a:rPr lang="pt-PT" b="1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in </a:t>
            </a:r>
            <a:r>
              <a:rPr lang="pt-PT" b="1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UpHill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;</a:t>
            </a:r>
          </a:p>
          <a:p>
            <a:pPr marL="285743" indent="-28574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Always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b="1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follow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the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b="1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FHIR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specification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guidelines</a:t>
            </a:r>
            <a:r>
              <a:rPr lang="pt-PT" dirty="0">
                <a:solidFill>
                  <a:schemeClr val="bg2">
                    <a:lumMod val="75000"/>
                  </a:schemeClr>
                </a:solidFill>
                <a:latin typeface="Montserrat" panose="00000500000000000000" pitchFamily="2" charset="0"/>
              </a:rPr>
              <a:t>;</a:t>
            </a:r>
          </a:p>
        </p:txBody>
      </p:sp>
      <p:sp>
        <p:nvSpPr>
          <p:cNvPr id="1471" name="Google Shape;1471;p73"/>
          <p:cNvSpPr txBox="1">
            <a:spLocks noGrp="1"/>
          </p:cNvSpPr>
          <p:nvPr>
            <p:ph type="title" idx="3"/>
          </p:nvPr>
        </p:nvSpPr>
        <p:spPr>
          <a:xfrm>
            <a:off x="0" y="279432"/>
            <a:ext cx="9144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b="1" dirty="0">
                <a:solidFill>
                  <a:srgbClr val="182031"/>
                </a:solidFill>
                <a:latin typeface="Montserrat" panose="00000500000000000000" pitchFamily="2" charset="0"/>
              </a:rPr>
              <a:t>PROJECT’s DELINEATION CONSIDERATIONS</a:t>
            </a: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</a:rPr>
              <a:t> </a:t>
            </a:r>
            <a:endParaRPr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7" name="Google Shape;1447;p73">
            <a:extLst>
              <a:ext uri="{FF2B5EF4-FFF2-40B4-BE49-F238E27FC236}">
                <a16:creationId xmlns:a16="http://schemas.microsoft.com/office/drawing/2014/main" id="{8DE2EF3C-BCAF-CD74-8C73-CB8C5529DE60}"/>
              </a:ext>
            </a:extLst>
          </p:cNvPr>
          <p:cNvGrpSpPr/>
          <p:nvPr/>
        </p:nvGrpSpPr>
        <p:grpSpPr>
          <a:xfrm>
            <a:off x="4746099" y="908263"/>
            <a:ext cx="3532142" cy="3525192"/>
            <a:chOff x="1247775" y="1009650"/>
            <a:chExt cx="3105300" cy="3362400"/>
          </a:xfrm>
        </p:grpSpPr>
        <p:sp>
          <p:nvSpPr>
            <p:cNvPr id="28" name="Google Shape;1448;p73">
              <a:extLst>
                <a:ext uri="{FF2B5EF4-FFF2-40B4-BE49-F238E27FC236}">
                  <a16:creationId xmlns:a16="http://schemas.microsoft.com/office/drawing/2014/main" id="{258EAA55-C1B7-6856-E5E9-FB4A52A12271}"/>
                </a:ext>
              </a:extLst>
            </p:cNvPr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name="adj" fmla="val 4601"/>
              </a:avLst>
            </a:prstGeom>
            <a:solidFill>
              <a:srgbClr val="182031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 dirty="0">
                <a:latin typeface="Montserrat" panose="00000500000000000000" pitchFamily="2" charset="0"/>
              </a:endParaRPr>
            </a:p>
          </p:txBody>
        </p:sp>
        <p:sp>
          <p:nvSpPr>
            <p:cNvPr id="29" name="Google Shape;1449;p73">
              <a:extLst>
                <a:ext uri="{FF2B5EF4-FFF2-40B4-BE49-F238E27FC236}">
                  <a16:creationId xmlns:a16="http://schemas.microsoft.com/office/drawing/2014/main" id="{80E058C3-DF5C-F008-5A4E-27C4B872CAAE}"/>
                </a:ext>
              </a:extLst>
            </p:cNvPr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0" name="Google Shape;1450;p73">
              <a:extLst>
                <a:ext uri="{FF2B5EF4-FFF2-40B4-BE49-F238E27FC236}">
                  <a16:creationId xmlns:a16="http://schemas.microsoft.com/office/drawing/2014/main" id="{8DF8C169-B299-E680-404B-FC2B7D4436E1}"/>
                </a:ext>
              </a:extLst>
            </p:cNvPr>
            <p:cNvSpPr/>
            <p:nvPr/>
          </p:nvSpPr>
          <p:spPr>
            <a:xfrm>
              <a:off x="4205829" y="10841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1" name="Google Shape;1451;p73">
              <a:extLst>
                <a:ext uri="{FF2B5EF4-FFF2-40B4-BE49-F238E27FC236}">
                  <a16:creationId xmlns:a16="http://schemas.microsoft.com/office/drawing/2014/main" id="{8B6DC186-5F98-3002-15B5-6426CF90BA40}"/>
                </a:ext>
              </a:extLst>
            </p:cNvPr>
            <p:cNvSpPr/>
            <p:nvPr/>
          </p:nvSpPr>
          <p:spPr>
            <a:xfrm>
              <a:off x="4078426" y="10841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 dirty="0">
                <a:latin typeface="Montserrat" panose="00000500000000000000" pitchFamily="2" charset="0"/>
              </a:endParaRPr>
            </a:p>
          </p:txBody>
        </p:sp>
        <p:sp>
          <p:nvSpPr>
            <p:cNvPr id="32" name="Google Shape;1452;p73">
              <a:extLst>
                <a:ext uri="{FF2B5EF4-FFF2-40B4-BE49-F238E27FC236}">
                  <a16:creationId xmlns:a16="http://schemas.microsoft.com/office/drawing/2014/main" id="{1A2099CC-939E-4BF4-3FBA-088A587E333A}"/>
                </a:ext>
              </a:extLst>
            </p:cNvPr>
            <p:cNvSpPr/>
            <p:nvPr/>
          </p:nvSpPr>
          <p:spPr>
            <a:xfrm>
              <a:off x="3931180" y="10830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F172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/>
              <a:endParaRPr>
                <a:latin typeface="Montserrat" panose="00000500000000000000" pitchFamily="2" charset="0"/>
              </a:endParaRPr>
            </a:p>
          </p:txBody>
        </p:sp>
      </p:grpSp>
      <p:sp>
        <p:nvSpPr>
          <p:cNvPr id="33" name="Google Shape;1470;p73">
            <a:extLst>
              <a:ext uri="{FF2B5EF4-FFF2-40B4-BE49-F238E27FC236}">
                <a16:creationId xmlns:a16="http://schemas.microsoft.com/office/drawing/2014/main" id="{EA7D8576-8807-8061-2D80-C49AAE1CB254}"/>
              </a:ext>
            </a:extLst>
          </p:cNvPr>
          <p:cNvSpPr txBox="1">
            <a:spLocks/>
          </p:cNvSpPr>
          <p:nvPr/>
        </p:nvSpPr>
        <p:spPr>
          <a:xfrm>
            <a:off x="4920875" y="1337646"/>
            <a:ext cx="3210120" cy="2697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43" indent="-285743" algn="just" defTabSz="914378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Build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service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with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few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restrictions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to future upgrades – </a:t>
            </a:r>
            <a:r>
              <a:rPr lang="pt-PT" b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scalability</a:t>
            </a:r>
            <a:r>
              <a:rPr lang="pt-PT" b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b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concerns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;</a:t>
            </a:r>
          </a:p>
          <a:p>
            <a:pPr marL="285743" indent="-285743" algn="just" defTabSz="914378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Utilize </a:t>
            </a:r>
            <a:r>
              <a:rPr lang="pt-PT" b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FHIR server 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w/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messaging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and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w/ FHIR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RESTful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interactions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b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+ HAPI FHIR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 </a:t>
            </a:r>
            <a:r>
              <a:rPr lang="pt-PT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capabilities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–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path</a:t>
            </a:r>
            <a:r>
              <a:rPr lang="pt-PT" i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better</a:t>
            </a:r>
            <a:r>
              <a:rPr lang="pt-PT" i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known</a:t>
            </a:r>
            <a:r>
              <a:rPr lang="pt-PT" i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and</a:t>
            </a:r>
            <a:r>
              <a:rPr lang="pt-PT" i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better</a:t>
            </a:r>
            <a:r>
              <a:rPr lang="pt-PT" i="1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 </a:t>
            </a:r>
            <a:r>
              <a:rPr lang="pt-PT" i="1" dirty="0" err="1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suited</a:t>
            </a:r>
            <a:r>
              <a:rPr lang="pt-PT" dirty="0">
                <a:solidFill>
                  <a:srgbClr val="666666">
                    <a:lumMod val="75000"/>
                  </a:srgbClr>
                </a:solidFill>
                <a:latin typeface="Montserrat" panose="00000500000000000000" pitchFamily="2" charset="0"/>
              </a:rPr>
              <a:t>. 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C47FABA-C75F-0F78-8324-70198F450C6A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3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C608A31-5606-72FC-9284-96B4FA7C724E}"/>
              </a:ext>
            </a:extLst>
          </p:cNvPr>
          <p:cNvSpPr/>
          <p:nvPr/>
        </p:nvSpPr>
        <p:spPr>
          <a:xfrm>
            <a:off x="-85030" y="4851270"/>
            <a:ext cx="9792269" cy="1219271"/>
          </a:xfrm>
          <a:prstGeom prst="roundRect">
            <a:avLst/>
          </a:prstGeom>
          <a:solidFill>
            <a:srgbClr val="182031"/>
          </a:solidFill>
          <a:ln>
            <a:solidFill>
              <a:srgbClr val="1820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79"/>
          <p:cNvSpPr txBox="1">
            <a:spLocks noGrp="1"/>
          </p:cNvSpPr>
          <p:nvPr>
            <p:ph type="title"/>
          </p:nvPr>
        </p:nvSpPr>
        <p:spPr>
          <a:xfrm>
            <a:off x="0" y="1884857"/>
            <a:ext cx="91439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182031"/>
                </a:solidFill>
              </a:rPr>
              <a:t>EXTRA SLIDES</a:t>
            </a:r>
            <a:endParaRPr sz="4400" dirty="0">
              <a:solidFill>
                <a:srgbClr val="182031"/>
              </a:solidFill>
            </a:endParaRPr>
          </a:p>
        </p:txBody>
      </p:sp>
      <p:sp>
        <p:nvSpPr>
          <p:cNvPr id="1740" name="Google Shape;1740;p79"/>
          <p:cNvSpPr/>
          <p:nvPr/>
        </p:nvSpPr>
        <p:spPr>
          <a:xfrm>
            <a:off x="1460186" y="737388"/>
            <a:ext cx="145768" cy="145768"/>
          </a:xfrm>
          <a:custGeom>
            <a:avLst/>
            <a:gdLst/>
            <a:ahLst/>
            <a:cxnLst/>
            <a:rect l="l" t="t" r="r" b="b"/>
            <a:pathLst>
              <a:path w="1546" h="1546" fill="none" extrusionOk="0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w="193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79"/>
          <p:cNvSpPr/>
          <p:nvPr/>
        </p:nvSpPr>
        <p:spPr>
          <a:xfrm rot="2700000">
            <a:off x="5006286" y="4028573"/>
            <a:ext cx="208089" cy="208206"/>
          </a:xfrm>
          <a:custGeom>
            <a:avLst/>
            <a:gdLst/>
            <a:ahLst/>
            <a:cxnLst/>
            <a:rect l="l" t="t" r="r" b="b"/>
            <a:pathLst>
              <a:path w="1769" h="1770" extrusionOk="0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79"/>
          <p:cNvSpPr/>
          <p:nvPr/>
        </p:nvSpPr>
        <p:spPr>
          <a:xfrm rot="2700000">
            <a:off x="1880754" y="1080390"/>
            <a:ext cx="154764" cy="154852"/>
          </a:xfrm>
          <a:custGeom>
            <a:avLst/>
            <a:gdLst/>
            <a:ahLst/>
            <a:cxnLst/>
            <a:rect l="l" t="t" r="r" b="b"/>
            <a:pathLst>
              <a:path w="1769" h="1770" extrusionOk="0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79"/>
          <p:cNvSpPr/>
          <p:nvPr/>
        </p:nvSpPr>
        <p:spPr>
          <a:xfrm>
            <a:off x="5816454" y="3959933"/>
            <a:ext cx="350269" cy="345486"/>
          </a:xfrm>
          <a:custGeom>
            <a:avLst/>
            <a:gdLst/>
            <a:ahLst/>
            <a:cxnLst/>
            <a:rect l="l" t="t" r="r" b="b"/>
            <a:pathLst>
              <a:path w="4248" h="4190" extrusionOk="0">
                <a:moveTo>
                  <a:pt x="2119" y="1113"/>
                </a:moveTo>
                <a:cubicBezTo>
                  <a:pt x="2620" y="1113"/>
                  <a:pt x="3102" y="1505"/>
                  <a:pt x="3102" y="2102"/>
                </a:cubicBezTo>
                <a:cubicBezTo>
                  <a:pt x="3102" y="2638"/>
                  <a:pt x="2667" y="3073"/>
                  <a:pt x="2131" y="3073"/>
                </a:cubicBezTo>
                <a:cubicBezTo>
                  <a:pt x="1247" y="3073"/>
                  <a:pt x="812" y="2015"/>
                  <a:pt x="1435" y="1406"/>
                </a:cubicBezTo>
                <a:cubicBezTo>
                  <a:pt x="1633" y="1204"/>
                  <a:pt x="1878" y="1113"/>
                  <a:pt x="2119" y="1113"/>
                </a:cubicBezTo>
                <a:close/>
                <a:moveTo>
                  <a:pt x="1522" y="0"/>
                </a:moveTo>
                <a:lnTo>
                  <a:pt x="1522" y="362"/>
                </a:lnTo>
                <a:cubicBezTo>
                  <a:pt x="1522" y="464"/>
                  <a:pt x="1464" y="565"/>
                  <a:pt x="1377" y="609"/>
                </a:cubicBezTo>
                <a:cubicBezTo>
                  <a:pt x="1319" y="638"/>
                  <a:pt x="1261" y="667"/>
                  <a:pt x="1218" y="696"/>
                </a:cubicBezTo>
                <a:cubicBezTo>
                  <a:pt x="1169" y="728"/>
                  <a:pt x="1111" y="747"/>
                  <a:pt x="1052" y="747"/>
                </a:cubicBezTo>
                <a:cubicBezTo>
                  <a:pt x="1005" y="747"/>
                  <a:pt x="958" y="736"/>
                  <a:pt x="913" y="710"/>
                </a:cubicBezTo>
                <a:lnTo>
                  <a:pt x="609" y="522"/>
                </a:lnTo>
                <a:lnTo>
                  <a:pt x="0" y="1566"/>
                </a:lnTo>
                <a:lnTo>
                  <a:pt x="319" y="1740"/>
                </a:lnTo>
                <a:cubicBezTo>
                  <a:pt x="421" y="1798"/>
                  <a:pt x="464" y="1899"/>
                  <a:pt x="464" y="2001"/>
                </a:cubicBezTo>
                <a:lnTo>
                  <a:pt x="464" y="2087"/>
                </a:lnTo>
                <a:lnTo>
                  <a:pt x="464" y="2189"/>
                </a:lnTo>
                <a:cubicBezTo>
                  <a:pt x="464" y="2290"/>
                  <a:pt x="421" y="2392"/>
                  <a:pt x="319" y="2450"/>
                </a:cubicBezTo>
                <a:lnTo>
                  <a:pt x="0" y="2624"/>
                </a:lnTo>
                <a:lnTo>
                  <a:pt x="609" y="3653"/>
                </a:lnTo>
                <a:lnTo>
                  <a:pt x="913" y="3479"/>
                </a:lnTo>
                <a:cubicBezTo>
                  <a:pt x="958" y="3454"/>
                  <a:pt x="1005" y="3442"/>
                  <a:pt x="1052" y="3442"/>
                </a:cubicBezTo>
                <a:cubicBezTo>
                  <a:pt x="1111" y="3442"/>
                  <a:pt x="1169" y="3461"/>
                  <a:pt x="1218" y="3494"/>
                </a:cubicBezTo>
                <a:cubicBezTo>
                  <a:pt x="1261" y="3523"/>
                  <a:pt x="1319" y="3552"/>
                  <a:pt x="1377" y="3581"/>
                </a:cubicBezTo>
                <a:cubicBezTo>
                  <a:pt x="1464" y="3624"/>
                  <a:pt x="1522" y="3726"/>
                  <a:pt x="1522" y="3827"/>
                </a:cubicBezTo>
                <a:lnTo>
                  <a:pt x="1522" y="4189"/>
                </a:lnTo>
                <a:lnTo>
                  <a:pt x="2725" y="4189"/>
                </a:lnTo>
                <a:lnTo>
                  <a:pt x="2725" y="3827"/>
                </a:lnTo>
                <a:cubicBezTo>
                  <a:pt x="2725" y="3726"/>
                  <a:pt x="2783" y="3624"/>
                  <a:pt x="2885" y="3581"/>
                </a:cubicBezTo>
                <a:cubicBezTo>
                  <a:pt x="2928" y="3552"/>
                  <a:pt x="2986" y="3523"/>
                  <a:pt x="3030" y="3494"/>
                </a:cubicBezTo>
                <a:cubicBezTo>
                  <a:pt x="3079" y="3461"/>
                  <a:pt x="3137" y="3442"/>
                  <a:pt x="3196" y="3442"/>
                </a:cubicBezTo>
                <a:cubicBezTo>
                  <a:pt x="3242" y="3442"/>
                  <a:pt x="3290" y="3454"/>
                  <a:pt x="3334" y="3479"/>
                </a:cubicBezTo>
                <a:lnTo>
                  <a:pt x="3653" y="3653"/>
                </a:lnTo>
                <a:lnTo>
                  <a:pt x="4247" y="2624"/>
                </a:lnTo>
                <a:lnTo>
                  <a:pt x="3928" y="2450"/>
                </a:lnTo>
                <a:cubicBezTo>
                  <a:pt x="3827" y="2392"/>
                  <a:pt x="3784" y="2290"/>
                  <a:pt x="3784" y="2189"/>
                </a:cubicBezTo>
                <a:lnTo>
                  <a:pt x="3784" y="2102"/>
                </a:lnTo>
                <a:lnTo>
                  <a:pt x="3784" y="2001"/>
                </a:lnTo>
                <a:cubicBezTo>
                  <a:pt x="3784" y="1899"/>
                  <a:pt x="3827" y="1798"/>
                  <a:pt x="3928" y="1740"/>
                </a:cubicBezTo>
                <a:lnTo>
                  <a:pt x="4247" y="1566"/>
                </a:lnTo>
                <a:lnTo>
                  <a:pt x="3653" y="522"/>
                </a:lnTo>
                <a:lnTo>
                  <a:pt x="3334" y="710"/>
                </a:lnTo>
                <a:cubicBezTo>
                  <a:pt x="3290" y="736"/>
                  <a:pt x="3242" y="747"/>
                  <a:pt x="3196" y="747"/>
                </a:cubicBezTo>
                <a:cubicBezTo>
                  <a:pt x="3137" y="747"/>
                  <a:pt x="3079" y="728"/>
                  <a:pt x="3030" y="696"/>
                </a:cubicBezTo>
                <a:cubicBezTo>
                  <a:pt x="2986" y="667"/>
                  <a:pt x="2928" y="638"/>
                  <a:pt x="2885" y="609"/>
                </a:cubicBezTo>
                <a:cubicBezTo>
                  <a:pt x="2783" y="565"/>
                  <a:pt x="2725" y="464"/>
                  <a:pt x="2725" y="362"/>
                </a:cubicBezTo>
                <a:lnTo>
                  <a:pt x="2725" y="0"/>
                </a:ln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79"/>
          <p:cNvSpPr/>
          <p:nvPr/>
        </p:nvSpPr>
        <p:spPr>
          <a:xfrm>
            <a:off x="1605954" y="1975144"/>
            <a:ext cx="665151" cy="661225"/>
          </a:xfrm>
          <a:custGeom>
            <a:avLst/>
            <a:gdLst/>
            <a:ahLst/>
            <a:cxnLst/>
            <a:rect l="l" t="t" r="r" b="b"/>
            <a:pathLst>
              <a:path w="9148" h="9094" extrusionOk="0">
                <a:moveTo>
                  <a:pt x="4561" y="2153"/>
                </a:moveTo>
                <a:cubicBezTo>
                  <a:pt x="4628" y="2153"/>
                  <a:pt x="4697" y="2157"/>
                  <a:pt x="4770" y="2164"/>
                </a:cubicBezTo>
                <a:cubicBezTo>
                  <a:pt x="4799" y="2164"/>
                  <a:pt x="4828" y="2164"/>
                  <a:pt x="4871" y="2179"/>
                </a:cubicBezTo>
                <a:lnTo>
                  <a:pt x="4972" y="2193"/>
                </a:lnTo>
                <a:cubicBezTo>
                  <a:pt x="5001" y="2193"/>
                  <a:pt x="5030" y="2193"/>
                  <a:pt x="5074" y="2208"/>
                </a:cubicBezTo>
                <a:cubicBezTo>
                  <a:pt x="5146" y="2222"/>
                  <a:pt x="5233" y="2251"/>
                  <a:pt x="5320" y="2280"/>
                </a:cubicBezTo>
                <a:lnTo>
                  <a:pt x="5393" y="2295"/>
                </a:lnTo>
                <a:cubicBezTo>
                  <a:pt x="5494" y="2338"/>
                  <a:pt x="5610" y="2382"/>
                  <a:pt x="5712" y="2440"/>
                </a:cubicBezTo>
                <a:cubicBezTo>
                  <a:pt x="5755" y="2469"/>
                  <a:pt x="5784" y="2483"/>
                  <a:pt x="5813" y="2498"/>
                </a:cubicBezTo>
                <a:cubicBezTo>
                  <a:pt x="5842" y="2527"/>
                  <a:pt x="5886" y="2541"/>
                  <a:pt x="5915" y="2570"/>
                </a:cubicBezTo>
                <a:lnTo>
                  <a:pt x="6002" y="2628"/>
                </a:lnTo>
                <a:lnTo>
                  <a:pt x="6016" y="2643"/>
                </a:lnTo>
                <a:cubicBezTo>
                  <a:pt x="6045" y="2657"/>
                  <a:pt x="6074" y="2686"/>
                  <a:pt x="6103" y="2715"/>
                </a:cubicBezTo>
                <a:cubicBezTo>
                  <a:pt x="6132" y="2730"/>
                  <a:pt x="6161" y="2759"/>
                  <a:pt x="6190" y="2788"/>
                </a:cubicBezTo>
                <a:cubicBezTo>
                  <a:pt x="6248" y="2845"/>
                  <a:pt x="6306" y="2903"/>
                  <a:pt x="6364" y="2961"/>
                </a:cubicBezTo>
                <a:cubicBezTo>
                  <a:pt x="6379" y="2990"/>
                  <a:pt x="6408" y="3005"/>
                  <a:pt x="6422" y="3034"/>
                </a:cubicBezTo>
                <a:cubicBezTo>
                  <a:pt x="6466" y="3077"/>
                  <a:pt x="6495" y="3121"/>
                  <a:pt x="6524" y="3164"/>
                </a:cubicBezTo>
                <a:lnTo>
                  <a:pt x="6567" y="3222"/>
                </a:lnTo>
                <a:cubicBezTo>
                  <a:pt x="6625" y="3309"/>
                  <a:pt x="6668" y="3382"/>
                  <a:pt x="6712" y="3469"/>
                </a:cubicBezTo>
                <a:cubicBezTo>
                  <a:pt x="6726" y="3498"/>
                  <a:pt x="6741" y="3527"/>
                  <a:pt x="6755" y="3556"/>
                </a:cubicBezTo>
                <a:lnTo>
                  <a:pt x="6770" y="3570"/>
                </a:lnTo>
                <a:cubicBezTo>
                  <a:pt x="6784" y="3614"/>
                  <a:pt x="6799" y="3643"/>
                  <a:pt x="6813" y="3686"/>
                </a:cubicBezTo>
                <a:lnTo>
                  <a:pt x="6813" y="3701"/>
                </a:lnTo>
                <a:cubicBezTo>
                  <a:pt x="6828" y="3730"/>
                  <a:pt x="6828" y="3759"/>
                  <a:pt x="6842" y="3788"/>
                </a:cubicBezTo>
                <a:cubicBezTo>
                  <a:pt x="6857" y="3802"/>
                  <a:pt x="6857" y="3817"/>
                  <a:pt x="6857" y="3846"/>
                </a:cubicBezTo>
                <a:cubicBezTo>
                  <a:pt x="6886" y="3918"/>
                  <a:pt x="6900" y="3991"/>
                  <a:pt x="6929" y="4078"/>
                </a:cubicBezTo>
                <a:cubicBezTo>
                  <a:pt x="6929" y="4107"/>
                  <a:pt x="6929" y="4121"/>
                  <a:pt x="6944" y="4150"/>
                </a:cubicBezTo>
                <a:cubicBezTo>
                  <a:pt x="6944" y="4208"/>
                  <a:pt x="6958" y="4266"/>
                  <a:pt x="6973" y="4324"/>
                </a:cubicBezTo>
                <a:cubicBezTo>
                  <a:pt x="6973" y="4382"/>
                  <a:pt x="6973" y="4498"/>
                  <a:pt x="6973" y="4585"/>
                </a:cubicBezTo>
                <a:cubicBezTo>
                  <a:pt x="6973" y="4657"/>
                  <a:pt x="6987" y="4701"/>
                  <a:pt x="6987" y="4788"/>
                </a:cubicBezTo>
                <a:cubicBezTo>
                  <a:pt x="6987" y="4788"/>
                  <a:pt x="6987" y="4802"/>
                  <a:pt x="6987" y="4802"/>
                </a:cubicBezTo>
                <a:lnTo>
                  <a:pt x="6973" y="4933"/>
                </a:lnTo>
                <a:cubicBezTo>
                  <a:pt x="6973" y="4976"/>
                  <a:pt x="6958" y="5005"/>
                  <a:pt x="6944" y="5049"/>
                </a:cubicBezTo>
                <a:cubicBezTo>
                  <a:pt x="6929" y="5136"/>
                  <a:pt x="6900" y="5208"/>
                  <a:pt x="6871" y="5295"/>
                </a:cubicBezTo>
                <a:cubicBezTo>
                  <a:pt x="6857" y="5339"/>
                  <a:pt x="6842" y="5382"/>
                  <a:pt x="6828" y="5426"/>
                </a:cubicBezTo>
                <a:cubicBezTo>
                  <a:pt x="6813" y="5484"/>
                  <a:pt x="6799" y="5513"/>
                  <a:pt x="6770" y="5556"/>
                </a:cubicBezTo>
                <a:lnTo>
                  <a:pt x="6726" y="5643"/>
                </a:lnTo>
                <a:cubicBezTo>
                  <a:pt x="6697" y="5716"/>
                  <a:pt x="6639" y="5788"/>
                  <a:pt x="6596" y="5861"/>
                </a:cubicBezTo>
                <a:lnTo>
                  <a:pt x="6553" y="5919"/>
                </a:lnTo>
                <a:cubicBezTo>
                  <a:pt x="6553" y="5933"/>
                  <a:pt x="6553" y="5948"/>
                  <a:pt x="6538" y="5948"/>
                </a:cubicBezTo>
                <a:lnTo>
                  <a:pt x="6495" y="6020"/>
                </a:lnTo>
                <a:lnTo>
                  <a:pt x="6422" y="6093"/>
                </a:lnTo>
                <a:cubicBezTo>
                  <a:pt x="6379" y="6151"/>
                  <a:pt x="6335" y="6194"/>
                  <a:pt x="6292" y="6237"/>
                </a:cubicBezTo>
                <a:cubicBezTo>
                  <a:pt x="6263" y="6266"/>
                  <a:pt x="6248" y="6281"/>
                  <a:pt x="6219" y="6310"/>
                </a:cubicBezTo>
                <a:lnTo>
                  <a:pt x="6161" y="6368"/>
                </a:lnTo>
                <a:lnTo>
                  <a:pt x="6060" y="6440"/>
                </a:lnTo>
                <a:cubicBezTo>
                  <a:pt x="5973" y="6513"/>
                  <a:pt x="5900" y="6571"/>
                  <a:pt x="5813" y="6614"/>
                </a:cubicBezTo>
                <a:lnTo>
                  <a:pt x="5726" y="6672"/>
                </a:lnTo>
                <a:lnTo>
                  <a:pt x="5625" y="6716"/>
                </a:lnTo>
                <a:lnTo>
                  <a:pt x="5538" y="6759"/>
                </a:lnTo>
                <a:lnTo>
                  <a:pt x="5378" y="6817"/>
                </a:lnTo>
                <a:cubicBezTo>
                  <a:pt x="5349" y="6832"/>
                  <a:pt x="5306" y="6846"/>
                  <a:pt x="5277" y="6846"/>
                </a:cubicBezTo>
                <a:cubicBezTo>
                  <a:pt x="5219" y="6875"/>
                  <a:pt x="5146" y="6890"/>
                  <a:pt x="5088" y="6904"/>
                </a:cubicBezTo>
                <a:cubicBezTo>
                  <a:pt x="5045" y="6904"/>
                  <a:pt x="5016" y="6919"/>
                  <a:pt x="4987" y="6919"/>
                </a:cubicBezTo>
                <a:cubicBezTo>
                  <a:pt x="4944" y="6933"/>
                  <a:pt x="4915" y="6933"/>
                  <a:pt x="4886" y="6933"/>
                </a:cubicBezTo>
                <a:cubicBezTo>
                  <a:pt x="4763" y="6944"/>
                  <a:pt x="4640" y="6954"/>
                  <a:pt x="4517" y="6954"/>
                </a:cubicBezTo>
                <a:cubicBezTo>
                  <a:pt x="4466" y="6954"/>
                  <a:pt x="4415" y="6952"/>
                  <a:pt x="4364" y="6948"/>
                </a:cubicBezTo>
                <a:cubicBezTo>
                  <a:pt x="4335" y="6948"/>
                  <a:pt x="4306" y="6933"/>
                  <a:pt x="4277" y="6933"/>
                </a:cubicBezTo>
                <a:cubicBezTo>
                  <a:pt x="4233" y="6933"/>
                  <a:pt x="4204" y="6933"/>
                  <a:pt x="4175" y="6919"/>
                </a:cubicBezTo>
                <a:cubicBezTo>
                  <a:pt x="4132" y="6919"/>
                  <a:pt x="4103" y="6904"/>
                  <a:pt x="4074" y="6904"/>
                </a:cubicBezTo>
                <a:cubicBezTo>
                  <a:pt x="3958" y="6875"/>
                  <a:pt x="3842" y="6846"/>
                  <a:pt x="3726" y="6803"/>
                </a:cubicBezTo>
                <a:cubicBezTo>
                  <a:pt x="3697" y="6788"/>
                  <a:pt x="3668" y="6788"/>
                  <a:pt x="3624" y="6774"/>
                </a:cubicBezTo>
                <a:lnTo>
                  <a:pt x="3523" y="6730"/>
                </a:lnTo>
                <a:lnTo>
                  <a:pt x="3508" y="6730"/>
                </a:lnTo>
                <a:cubicBezTo>
                  <a:pt x="3479" y="6716"/>
                  <a:pt x="3450" y="6701"/>
                  <a:pt x="3407" y="6687"/>
                </a:cubicBezTo>
                <a:cubicBezTo>
                  <a:pt x="3349" y="6643"/>
                  <a:pt x="3277" y="6600"/>
                  <a:pt x="3219" y="6556"/>
                </a:cubicBezTo>
                <a:cubicBezTo>
                  <a:pt x="3175" y="6542"/>
                  <a:pt x="3146" y="6527"/>
                  <a:pt x="3117" y="6498"/>
                </a:cubicBezTo>
                <a:lnTo>
                  <a:pt x="3045" y="6440"/>
                </a:lnTo>
                <a:cubicBezTo>
                  <a:pt x="3001" y="6411"/>
                  <a:pt x="2972" y="6368"/>
                  <a:pt x="2929" y="6339"/>
                </a:cubicBezTo>
                <a:cubicBezTo>
                  <a:pt x="2900" y="6310"/>
                  <a:pt x="2871" y="6281"/>
                  <a:pt x="2827" y="6237"/>
                </a:cubicBezTo>
                <a:lnTo>
                  <a:pt x="2755" y="6151"/>
                </a:lnTo>
                <a:cubicBezTo>
                  <a:pt x="2653" y="6049"/>
                  <a:pt x="2581" y="5933"/>
                  <a:pt x="2494" y="5817"/>
                </a:cubicBezTo>
                <a:cubicBezTo>
                  <a:pt x="2479" y="5774"/>
                  <a:pt x="2465" y="5745"/>
                  <a:pt x="2436" y="5716"/>
                </a:cubicBezTo>
                <a:cubicBezTo>
                  <a:pt x="2421" y="5672"/>
                  <a:pt x="2392" y="5629"/>
                  <a:pt x="2378" y="5600"/>
                </a:cubicBezTo>
                <a:cubicBezTo>
                  <a:pt x="2363" y="5556"/>
                  <a:pt x="2363" y="5556"/>
                  <a:pt x="2349" y="5527"/>
                </a:cubicBezTo>
                <a:cubicBezTo>
                  <a:pt x="2349" y="5513"/>
                  <a:pt x="2334" y="5498"/>
                  <a:pt x="2334" y="5484"/>
                </a:cubicBezTo>
                <a:cubicBezTo>
                  <a:pt x="2334" y="5469"/>
                  <a:pt x="2320" y="5440"/>
                  <a:pt x="2305" y="5426"/>
                </a:cubicBezTo>
                <a:cubicBezTo>
                  <a:pt x="2305" y="5397"/>
                  <a:pt x="2291" y="5368"/>
                  <a:pt x="2276" y="5339"/>
                </a:cubicBezTo>
                <a:cubicBezTo>
                  <a:pt x="2276" y="5339"/>
                  <a:pt x="2276" y="5324"/>
                  <a:pt x="2276" y="5310"/>
                </a:cubicBezTo>
                <a:cubicBezTo>
                  <a:pt x="2262" y="5281"/>
                  <a:pt x="2247" y="5252"/>
                  <a:pt x="2247" y="5223"/>
                </a:cubicBezTo>
                <a:cubicBezTo>
                  <a:pt x="2233" y="5165"/>
                  <a:pt x="2218" y="5121"/>
                  <a:pt x="2204" y="5063"/>
                </a:cubicBezTo>
                <a:cubicBezTo>
                  <a:pt x="2204" y="5034"/>
                  <a:pt x="2189" y="5005"/>
                  <a:pt x="2189" y="4976"/>
                </a:cubicBezTo>
                <a:cubicBezTo>
                  <a:pt x="2175" y="4918"/>
                  <a:pt x="2160" y="4860"/>
                  <a:pt x="2160" y="4802"/>
                </a:cubicBezTo>
                <a:cubicBezTo>
                  <a:pt x="2160" y="4730"/>
                  <a:pt x="2146" y="4643"/>
                  <a:pt x="2146" y="4556"/>
                </a:cubicBezTo>
                <a:cubicBezTo>
                  <a:pt x="2146" y="4484"/>
                  <a:pt x="2160" y="4397"/>
                  <a:pt x="2160" y="4310"/>
                </a:cubicBezTo>
                <a:cubicBezTo>
                  <a:pt x="2160" y="4310"/>
                  <a:pt x="2160" y="4295"/>
                  <a:pt x="2160" y="4295"/>
                </a:cubicBezTo>
                <a:cubicBezTo>
                  <a:pt x="2160" y="4252"/>
                  <a:pt x="2175" y="4208"/>
                  <a:pt x="2175" y="4179"/>
                </a:cubicBezTo>
                <a:cubicBezTo>
                  <a:pt x="2189" y="4136"/>
                  <a:pt x="2189" y="4092"/>
                  <a:pt x="2204" y="4049"/>
                </a:cubicBezTo>
                <a:cubicBezTo>
                  <a:pt x="2218" y="3962"/>
                  <a:pt x="2247" y="3889"/>
                  <a:pt x="2262" y="3802"/>
                </a:cubicBezTo>
                <a:lnTo>
                  <a:pt x="2305" y="3715"/>
                </a:lnTo>
                <a:cubicBezTo>
                  <a:pt x="2305" y="3686"/>
                  <a:pt x="2320" y="3657"/>
                  <a:pt x="2334" y="3643"/>
                </a:cubicBezTo>
                <a:cubicBezTo>
                  <a:pt x="2334" y="3614"/>
                  <a:pt x="2349" y="3599"/>
                  <a:pt x="2349" y="3585"/>
                </a:cubicBezTo>
                <a:cubicBezTo>
                  <a:pt x="2363" y="3570"/>
                  <a:pt x="2378" y="3541"/>
                  <a:pt x="2378" y="3527"/>
                </a:cubicBezTo>
                <a:cubicBezTo>
                  <a:pt x="2407" y="3454"/>
                  <a:pt x="2450" y="3396"/>
                  <a:pt x="2479" y="3338"/>
                </a:cubicBezTo>
                <a:lnTo>
                  <a:pt x="2537" y="3251"/>
                </a:lnTo>
                <a:lnTo>
                  <a:pt x="2581" y="3179"/>
                </a:lnTo>
                <a:cubicBezTo>
                  <a:pt x="2610" y="3135"/>
                  <a:pt x="2639" y="3106"/>
                  <a:pt x="2668" y="3077"/>
                </a:cubicBezTo>
                <a:cubicBezTo>
                  <a:pt x="2697" y="3034"/>
                  <a:pt x="2711" y="3005"/>
                  <a:pt x="2740" y="2976"/>
                </a:cubicBezTo>
                <a:cubicBezTo>
                  <a:pt x="2769" y="2947"/>
                  <a:pt x="2798" y="2918"/>
                  <a:pt x="2827" y="2874"/>
                </a:cubicBezTo>
                <a:cubicBezTo>
                  <a:pt x="2987" y="2730"/>
                  <a:pt x="3146" y="2599"/>
                  <a:pt x="3334" y="2483"/>
                </a:cubicBezTo>
                <a:lnTo>
                  <a:pt x="3421" y="2440"/>
                </a:lnTo>
                <a:lnTo>
                  <a:pt x="3508" y="2396"/>
                </a:lnTo>
                <a:lnTo>
                  <a:pt x="3610" y="2353"/>
                </a:lnTo>
                <a:cubicBezTo>
                  <a:pt x="3653" y="2324"/>
                  <a:pt x="3711" y="2309"/>
                  <a:pt x="3769" y="2280"/>
                </a:cubicBezTo>
                <a:cubicBezTo>
                  <a:pt x="3798" y="2266"/>
                  <a:pt x="3827" y="2266"/>
                  <a:pt x="3856" y="2251"/>
                </a:cubicBezTo>
                <a:lnTo>
                  <a:pt x="3958" y="2222"/>
                </a:lnTo>
                <a:cubicBezTo>
                  <a:pt x="4016" y="2208"/>
                  <a:pt x="4088" y="2193"/>
                  <a:pt x="4161" y="2193"/>
                </a:cubicBezTo>
                <a:lnTo>
                  <a:pt x="4262" y="2179"/>
                </a:lnTo>
                <a:lnTo>
                  <a:pt x="4364" y="2164"/>
                </a:lnTo>
                <a:cubicBezTo>
                  <a:pt x="4429" y="2157"/>
                  <a:pt x="4494" y="2153"/>
                  <a:pt x="4561" y="2153"/>
                </a:cubicBezTo>
                <a:close/>
                <a:moveTo>
                  <a:pt x="4588" y="1"/>
                </a:moveTo>
                <a:cubicBezTo>
                  <a:pt x="4422" y="1"/>
                  <a:pt x="4255" y="12"/>
                  <a:pt x="4088" y="33"/>
                </a:cubicBezTo>
                <a:cubicBezTo>
                  <a:pt x="3827" y="62"/>
                  <a:pt x="3624" y="309"/>
                  <a:pt x="3653" y="570"/>
                </a:cubicBezTo>
                <a:lnTo>
                  <a:pt x="3653" y="613"/>
                </a:lnTo>
                <a:cubicBezTo>
                  <a:pt x="3653" y="642"/>
                  <a:pt x="3653" y="657"/>
                  <a:pt x="3653" y="686"/>
                </a:cubicBezTo>
                <a:cubicBezTo>
                  <a:pt x="3653" y="874"/>
                  <a:pt x="3552" y="1048"/>
                  <a:pt x="3378" y="1135"/>
                </a:cubicBezTo>
                <a:lnTo>
                  <a:pt x="3334" y="1149"/>
                </a:lnTo>
                <a:lnTo>
                  <a:pt x="3190" y="1207"/>
                </a:lnTo>
                <a:lnTo>
                  <a:pt x="3059" y="1265"/>
                </a:lnTo>
                <a:lnTo>
                  <a:pt x="3030" y="1280"/>
                </a:lnTo>
                <a:cubicBezTo>
                  <a:pt x="2964" y="1306"/>
                  <a:pt x="2895" y="1319"/>
                  <a:pt x="2827" y="1319"/>
                </a:cubicBezTo>
                <a:cubicBezTo>
                  <a:pt x="2673" y="1319"/>
                  <a:pt x="2526" y="1252"/>
                  <a:pt x="2436" y="1121"/>
                </a:cubicBezTo>
                <a:cubicBezTo>
                  <a:pt x="2336" y="985"/>
                  <a:pt x="2185" y="917"/>
                  <a:pt x="2030" y="917"/>
                </a:cubicBezTo>
                <a:cubicBezTo>
                  <a:pt x="1937" y="917"/>
                  <a:pt x="1841" y="941"/>
                  <a:pt x="1754" y="990"/>
                </a:cubicBezTo>
                <a:lnTo>
                  <a:pt x="1711" y="1019"/>
                </a:lnTo>
                <a:cubicBezTo>
                  <a:pt x="1465" y="1222"/>
                  <a:pt x="1233" y="1454"/>
                  <a:pt x="1030" y="1715"/>
                </a:cubicBezTo>
                <a:cubicBezTo>
                  <a:pt x="928" y="1845"/>
                  <a:pt x="885" y="2005"/>
                  <a:pt x="943" y="2164"/>
                </a:cubicBezTo>
                <a:cubicBezTo>
                  <a:pt x="957" y="2208"/>
                  <a:pt x="972" y="2251"/>
                  <a:pt x="1001" y="2295"/>
                </a:cubicBezTo>
                <a:cubicBezTo>
                  <a:pt x="1015" y="2324"/>
                  <a:pt x="1044" y="2367"/>
                  <a:pt x="1073" y="2382"/>
                </a:cubicBezTo>
                <a:lnTo>
                  <a:pt x="1117" y="2425"/>
                </a:lnTo>
                <a:cubicBezTo>
                  <a:pt x="1305" y="2570"/>
                  <a:pt x="1378" y="2817"/>
                  <a:pt x="1276" y="3034"/>
                </a:cubicBezTo>
                <a:cubicBezTo>
                  <a:pt x="1233" y="3135"/>
                  <a:pt x="1189" y="3237"/>
                  <a:pt x="1146" y="3338"/>
                </a:cubicBezTo>
                <a:cubicBezTo>
                  <a:pt x="1131" y="3396"/>
                  <a:pt x="1102" y="3454"/>
                  <a:pt x="1059" y="3498"/>
                </a:cubicBezTo>
                <a:cubicBezTo>
                  <a:pt x="1030" y="3527"/>
                  <a:pt x="1001" y="3541"/>
                  <a:pt x="972" y="3570"/>
                </a:cubicBezTo>
                <a:cubicBezTo>
                  <a:pt x="943" y="3585"/>
                  <a:pt x="899" y="3599"/>
                  <a:pt x="870" y="3614"/>
                </a:cubicBezTo>
                <a:cubicBezTo>
                  <a:pt x="841" y="3628"/>
                  <a:pt x="827" y="3643"/>
                  <a:pt x="798" y="3643"/>
                </a:cubicBezTo>
                <a:cubicBezTo>
                  <a:pt x="769" y="3650"/>
                  <a:pt x="740" y="3654"/>
                  <a:pt x="711" y="3654"/>
                </a:cubicBezTo>
                <a:cubicBezTo>
                  <a:pt x="682" y="3654"/>
                  <a:pt x="653" y="3650"/>
                  <a:pt x="624" y="3643"/>
                </a:cubicBezTo>
                <a:lnTo>
                  <a:pt x="450" y="3643"/>
                </a:lnTo>
                <a:cubicBezTo>
                  <a:pt x="232" y="3686"/>
                  <a:pt x="73" y="3860"/>
                  <a:pt x="44" y="4078"/>
                </a:cubicBezTo>
                <a:cubicBezTo>
                  <a:pt x="0" y="4397"/>
                  <a:pt x="0" y="4730"/>
                  <a:pt x="44" y="5049"/>
                </a:cubicBezTo>
                <a:cubicBezTo>
                  <a:pt x="70" y="5305"/>
                  <a:pt x="277" y="5494"/>
                  <a:pt x="525" y="5494"/>
                </a:cubicBezTo>
                <a:cubicBezTo>
                  <a:pt x="557" y="5494"/>
                  <a:pt x="590" y="5490"/>
                  <a:pt x="624" y="5484"/>
                </a:cubicBezTo>
                <a:lnTo>
                  <a:pt x="696" y="5484"/>
                </a:lnTo>
                <a:cubicBezTo>
                  <a:pt x="798" y="5484"/>
                  <a:pt x="885" y="5527"/>
                  <a:pt x="972" y="5571"/>
                </a:cubicBezTo>
                <a:cubicBezTo>
                  <a:pt x="1001" y="5585"/>
                  <a:pt x="1015" y="5614"/>
                  <a:pt x="1030" y="5629"/>
                </a:cubicBezTo>
                <a:cubicBezTo>
                  <a:pt x="1088" y="5672"/>
                  <a:pt x="1131" y="5730"/>
                  <a:pt x="1160" y="5803"/>
                </a:cubicBezTo>
                <a:cubicBezTo>
                  <a:pt x="1189" y="5904"/>
                  <a:pt x="1233" y="6006"/>
                  <a:pt x="1276" y="6107"/>
                </a:cubicBezTo>
                <a:cubicBezTo>
                  <a:pt x="1378" y="6310"/>
                  <a:pt x="1320" y="6527"/>
                  <a:pt x="1175" y="6672"/>
                </a:cubicBezTo>
                <a:lnTo>
                  <a:pt x="1117" y="6716"/>
                </a:lnTo>
                <a:cubicBezTo>
                  <a:pt x="1073" y="6745"/>
                  <a:pt x="1030" y="6788"/>
                  <a:pt x="1001" y="6846"/>
                </a:cubicBezTo>
                <a:cubicBezTo>
                  <a:pt x="972" y="6875"/>
                  <a:pt x="957" y="6919"/>
                  <a:pt x="943" y="6977"/>
                </a:cubicBezTo>
                <a:cubicBezTo>
                  <a:pt x="943" y="6991"/>
                  <a:pt x="943" y="7006"/>
                  <a:pt x="928" y="7020"/>
                </a:cubicBezTo>
                <a:lnTo>
                  <a:pt x="928" y="7064"/>
                </a:lnTo>
                <a:cubicBezTo>
                  <a:pt x="928" y="7078"/>
                  <a:pt x="928" y="7093"/>
                  <a:pt x="928" y="7107"/>
                </a:cubicBezTo>
                <a:lnTo>
                  <a:pt x="928" y="7122"/>
                </a:lnTo>
                <a:lnTo>
                  <a:pt x="928" y="7194"/>
                </a:lnTo>
                <a:cubicBezTo>
                  <a:pt x="943" y="7223"/>
                  <a:pt x="943" y="7238"/>
                  <a:pt x="957" y="7267"/>
                </a:cubicBezTo>
                <a:cubicBezTo>
                  <a:pt x="957" y="7267"/>
                  <a:pt x="957" y="7281"/>
                  <a:pt x="957" y="7281"/>
                </a:cubicBezTo>
                <a:cubicBezTo>
                  <a:pt x="972" y="7296"/>
                  <a:pt x="972" y="7325"/>
                  <a:pt x="986" y="7339"/>
                </a:cubicBezTo>
                <a:lnTo>
                  <a:pt x="986" y="7354"/>
                </a:lnTo>
                <a:cubicBezTo>
                  <a:pt x="1001" y="7368"/>
                  <a:pt x="1001" y="7383"/>
                  <a:pt x="1015" y="7397"/>
                </a:cubicBezTo>
                <a:cubicBezTo>
                  <a:pt x="1218" y="7658"/>
                  <a:pt x="1450" y="7890"/>
                  <a:pt x="1711" y="8093"/>
                </a:cubicBezTo>
                <a:cubicBezTo>
                  <a:pt x="1796" y="8166"/>
                  <a:pt x="1901" y="8198"/>
                  <a:pt x="2001" y="8198"/>
                </a:cubicBezTo>
                <a:cubicBezTo>
                  <a:pt x="2021" y="8198"/>
                  <a:pt x="2040" y="8197"/>
                  <a:pt x="2059" y="8194"/>
                </a:cubicBezTo>
                <a:cubicBezTo>
                  <a:pt x="2102" y="8194"/>
                  <a:pt x="2146" y="8180"/>
                  <a:pt x="2189" y="8165"/>
                </a:cubicBezTo>
                <a:cubicBezTo>
                  <a:pt x="2291" y="8136"/>
                  <a:pt x="2363" y="8078"/>
                  <a:pt x="2421" y="8006"/>
                </a:cubicBezTo>
                <a:lnTo>
                  <a:pt x="2465" y="7948"/>
                </a:lnTo>
                <a:cubicBezTo>
                  <a:pt x="2523" y="7905"/>
                  <a:pt x="2581" y="7861"/>
                  <a:pt x="2653" y="7832"/>
                </a:cubicBezTo>
                <a:lnTo>
                  <a:pt x="2827" y="7789"/>
                </a:lnTo>
                <a:cubicBezTo>
                  <a:pt x="2900" y="7803"/>
                  <a:pt x="2972" y="7818"/>
                  <a:pt x="3030" y="7847"/>
                </a:cubicBezTo>
                <a:cubicBezTo>
                  <a:pt x="3132" y="7890"/>
                  <a:pt x="3233" y="7933"/>
                  <a:pt x="3334" y="7962"/>
                </a:cubicBezTo>
                <a:cubicBezTo>
                  <a:pt x="3421" y="8006"/>
                  <a:pt x="3508" y="8064"/>
                  <a:pt x="3566" y="8151"/>
                </a:cubicBezTo>
                <a:cubicBezTo>
                  <a:pt x="3581" y="8180"/>
                  <a:pt x="3610" y="8209"/>
                  <a:pt x="3610" y="8252"/>
                </a:cubicBezTo>
                <a:cubicBezTo>
                  <a:pt x="3653" y="8325"/>
                  <a:pt x="3653" y="8412"/>
                  <a:pt x="3639" y="8499"/>
                </a:cubicBezTo>
                <a:cubicBezTo>
                  <a:pt x="3610" y="8760"/>
                  <a:pt x="3769" y="9006"/>
                  <a:pt x="4030" y="9064"/>
                </a:cubicBezTo>
                <a:lnTo>
                  <a:pt x="4074" y="9064"/>
                </a:lnTo>
                <a:cubicBezTo>
                  <a:pt x="4248" y="9079"/>
                  <a:pt x="4407" y="9093"/>
                  <a:pt x="4567" y="9093"/>
                </a:cubicBezTo>
                <a:cubicBezTo>
                  <a:pt x="4726" y="9093"/>
                  <a:pt x="4900" y="9079"/>
                  <a:pt x="5059" y="9064"/>
                </a:cubicBezTo>
                <a:cubicBezTo>
                  <a:pt x="5175" y="9050"/>
                  <a:pt x="5277" y="9006"/>
                  <a:pt x="5364" y="8919"/>
                </a:cubicBezTo>
                <a:cubicBezTo>
                  <a:pt x="5393" y="8876"/>
                  <a:pt x="5422" y="8847"/>
                  <a:pt x="5436" y="8803"/>
                </a:cubicBezTo>
                <a:cubicBezTo>
                  <a:pt x="5451" y="8789"/>
                  <a:pt x="5465" y="8774"/>
                  <a:pt x="5465" y="8745"/>
                </a:cubicBezTo>
                <a:cubicBezTo>
                  <a:pt x="5494" y="8673"/>
                  <a:pt x="5509" y="8586"/>
                  <a:pt x="5494" y="8499"/>
                </a:cubicBezTo>
                <a:cubicBezTo>
                  <a:pt x="5494" y="8470"/>
                  <a:pt x="5494" y="8441"/>
                  <a:pt x="5494" y="8426"/>
                </a:cubicBezTo>
                <a:cubicBezTo>
                  <a:pt x="5494" y="8209"/>
                  <a:pt x="5625" y="8020"/>
                  <a:pt x="5813" y="7948"/>
                </a:cubicBezTo>
                <a:cubicBezTo>
                  <a:pt x="5915" y="7919"/>
                  <a:pt x="6016" y="7876"/>
                  <a:pt x="6118" y="7832"/>
                </a:cubicBezTo>
                <a:cubicBezTo>
                  <a:pt x="6183" y="7796"/>
                  <a:pt x="6255" y="7778"/>
                  <a:pt x="6328" y="7778"/>
                </a:cubicBezTo>
                <a:cubicBezTo>
                  <a:pt x="6400" y="7778"/>
                  <a:pt x="6473" y="7796"/>
                  <a:pt x="6538" y="7832"/>
                </a:cubicBezTo>
                <a:cubicBezTo>
                  <a:pt x="6582" y="7847"/>
                  <a:pt x="6611" y="7876"/>
                  <a:pt x="6639" y="7890"/>
                </a:cubicBezTo>
                <a:cubicBezTo>
                  <a:pt x="6654" y="7905"/>
                  <a:pt x="6668" y="7919"/>
                  <a:pt x="6683" y="7933"/>
                </a:cubicBezTo>
                <a:cubicBezTo>
                  <a:pt x="6697" y="7948"/>
                  <a:pt x="6712" y="7962"/>
                  <a:pt x="6726" y="7977"/>
                </a:cubicBezTo>
                <a:cubicBezTo>
                  <a:pt x="6817" y="8113"/>
                  <a:pt x="6964" y="8181"/>
                  <a:pt x="7119" y="8181"/>
                </a:cubicBezTo>
                <a:cubicBezTo>
                  <a:pt x="7211" y="8181"/>
                  <a:pt x="7306" y="8156"/>
                  <a:pt x="7393" y="8107"/>
                </a:cubicBezTo>
                <a:lnTo>
                  <a:pt x="7437" y="8078"/>
                </a:lnTo>
                <a:cubicBezTo>
                  <a:pt x="7553" y="7977"/>
                  <a:pt x="7683" y="7861"/>
                  <a:pt x="7799" y="7745"/>
                </a:cubicBezTo>
                <a:cubicBezTo>
                  <a:pt x="7915" y="7629"/>
                  <a:pt x="8017" y="7513"/>
                  <a:pt x="8118" y="7383"/>
                </a:cubicBezTo>
                <a:cubicBezTo>
                  <a:pt x="8220" y="7252"/>
                  <a:pt x="8249" y="7093"/>
                  <a:pt x="8205" y="6933"/>
                </a:cubicBezTo>
                <a:cubicBezTo>
                  <a:pt x="8205" y="6904"/>
                  <a:pt x="8191" y="6890"/>
                  <a:pt x="8176" y="6861"/>
                </a:cubicBezTo>
                <a:cubicBezTo>
                  <a:pt x="8176" y="6846"/>
                  <a:pt x="8162" y="6817"/>
                  <a:pt x="8147" y="6803"/>
                </a:cubicBezTo>
                <a:cubicBezTo>
                  <a:pt x="8133" y="6774"/>
                  <a:pt x="8104" y="6745"/>
                  <a:pt x="8075" y="6716"/>
                </a:cubicBezTo>
                <a:lnTo>
                  <a:pt x="8031" y="6672"/>
                </a:lnTo>
                <a:cubicBezTo>
                  <a:pt x="8017" y="6658"/>
                  <a:pt x="8002" y="6658"/>
                  <a:pt x="7988" y="6643"/>
                </a:cubicBezTo>
                <a:cubicBezTo>
                  <a:pt x="7828" y="6498"/>
                  <a:pt x="7785" y="6266"/>
                  <a:pt x="7872" y="6078"/>
                </a:cubicBezTo>
                <a:cubicBezTo>
                  <a:pt x="7915" y="5977"/>
                  <a:pt x="7959" y="5875"/>
                  <a:pt x="8002" y="5774"/>
                </a:cubicBezTo>
                <a:cubicBezTo>
                  <a:pt x="8065" y="5571"/>
                  <a:pt x="8250" y="5446"/>
                  <a:pt x="8449" y="5446"/>
                </a:cubicBezTo>
                <a:cubicBezTo>
                  <a:pt x="8479" y="5446"/>
                  <a:pt x="8509" y="5449"/>
                  <a:pt x="8538" y="5455"/>
                </a:cubicBezTo>
                <a:cubicBezTo>
                  <a:pt x="8558" y="5457"/>
                  <a:pt x="8578" y="5458"/>
                  <a:pt x="8598" y="5458"/>
                </a:cubicBezTo>
                <a:cubicBezTo>
                  <a:pt x="8694" y="5458"/>
                  <a:pt x="8788" y="5430"/>
                  <a:pt x="8872" y="5382"/>
                </a:cubicBezTo>
                <a:cubicBezTo>
                  <a:pt x="8901" y="5368"/>
                  <a:pt x="8915" y="5353"/>
                  <a:pt x="8944" y="5339"/>
                </a:cubicBezTo>
                <a:lnTo>
                  <a:pt x="8973" y="5295"/>
                </a:lnTo>
                <a:cubicBezTo>
                  <a:pt x="8988" y="5295"/>
                  <a:pt x="8988" y="5281"/>
                  <a:pt x="9002" y="5266"/>
                </a:cubicBezTo>
                <a:cubicBezTo>
                  <a:pt x="9060" y="5194"/>
                  <a:pt x="9104" y="5107"/>
                  <a:pt x="9104" y="5020"/>
                </a:cubicBezTo>
                <a:cubicBezTo>
                  <a:pt x="9147" y="4686"/>
                  <a:pt x="9147" y="4368"/>
                  <a:pt x="9104" y="4034"/>
                </a:cubicBezTo>
                <a:lnTo>
                  <a:pt x="9104" y="4063"/>
                </a:lnTo>
                <a:cubicBezTo>
                  <a:pt x="9104" y="4020"/>
                  <a:pt x="9089" y="3962"/>
                  <a:pt x="9075" y="3918"/>
                </a:cubicBezTo>
                <a:cubicBezTo>
                  <a:pt x="9060" y="3889"/>
                  <a:pt x="9046" y="3875"/>
                  <a:pt x="9031" y="3846"/>
                </a:cubicBezTo>
                <a:cubicBezTo>
                  <a:pt x="9017" y="3817"/>
                  <a:pt x="9002" y="3802"/>
                  <a:pt x="8973" y="3773"/>
                </a:cubicBezTo>
                <a:lnTo>
                  <a:pt x="8944" y="3744"/>
                </a:lnTo>
                <a:cubicBezTo>
                  <a:pt x="8930" y="3730"/>
                  <a:pt x="8915" y="3730"/>
                  <a:pt x="8915" y="3715"/>
                </a:cubicBezTo>
                <a:lnTo>
                  <a:pt x="8857" y="3686"/>
                </a:lnTo>
                <a:cubicBezTo>
                  <a:pt x="8828" y="3657"/>
                  <a:pt x="8785" y="3643"/>
                  <a:pt x="8741" y="3643"/>
                </a:cubicBezTo>
                <a:lnTo>
                  <a:pt x="8712" y="3628"/>
                </a:lnTo>
                <a:cubicBezTo>
                  <a:pt x="8683" y="3621"/>
                  <a:pt x="8654" y="3617"/>
                  <a:pt x="8625" y="3617"/>
                </a:cubicBezTo>
                <a:cubicBezTo>
                  <a:pt x="8596" y="3617"/>
                  <a:pt x="8567" y="3621"/>
                  <a:pt x="8538" y="3628"/>
                </a:cubicBezTo>
                <a:lnTo>
                  <a:pt x="8422" y="3628"/>
                </a:lnTo>
                <a:cubicBezTo>
                  <a:pt x="8335" y="3614"/>
                  <a:pt x="8249" y="3585"/>
                  <a:pt x="8176" y="3541"/>
                </a:cubicBezTo>
                <a:lnTo>
                  <a:pt x="8133" y="3512"/>
                </a:lnTo>
                <a:cubicBezTo>
                  <a:pt x="8118" y="3498"/>
                  <a:pt x="8104" y="3483"/>
                  <a:pt x="8104" y="3469"/>
                </a:cubicBezTo>
                <a:cubicBezTo>
                  <a:pt x="8075" y="3454"/>
                  <a:pt x="8060" y="3425"/>
                  <a:pt x="8046" y="3411"/>
                </a:cubicBezTo>
                <a:lnTo>
                  <a:pt x="8017" y="3353"/>
                </a:lnTo>
                <a:cubicBezTo>
                  <a:pt x="8002" y="3338"/>
                  <a:pt x="8002" y="3324"/>
                  <a:pt x="8002" y="3309"/>
                </a:cubicBezTo>
                <a:cubicBezTo>
                  <a:pt x="8002" y="3295"/>
                  <a:pt x="7988" y="3295"/>
                  <a:pt x="7988" y="3280"/>
                </a:cubicBezTo>
                <a:cubicBezTo>
                  <a:pt x="7959" y="3179"/>
                  <a:pt x="7915" y="3092"/>
                  <a:pt x="7872" y="3005"/>
                </a:cubicBezTo>
                <a:cubicBezTo>
                  <a:pt x="7872" y="2990"/>
                  <a:pt x="7857" y="2976"/>
                  <a:pt x="7857" y="2961"/>
                </a:cubicBezTo>
                <a:cubicBezTo>
                  <a:pt x="7828" y="2889"/>
                  <a:pt x="7828" y="2817"/>
                  <a:pt x="7828" y="2744"/>
                </a:cubicBezTo>
                <a:cubicBezTo>
                  <a:pt x="7843" y="2701"/>
                  <a:pt x="7857" y="2643"/>
                  <a:pt x="7886" y="2585"/>
                </a:cubicBezTo>
                <a:cubicBezTo>
                  <a:pt x="7901" y="2527"/>
                  <a:pt x="7930" y="2469"/>
                  <a:pt x="7973" y="2425"/>
                </a:cubicBezTo>
                <a:cubicBezTo>
                  <a:pt x="7988" y="2411"/>
                  <a:pt x="8002" y="2396"/>
                  <a:pt x="8017" y="2396"/>
                </a:cubicBezTo>
                <a:lnTo>
                  <a:pt x="8031" y="2396"/>
                </a:lnTo>
                <a:lnTo>
                  <a:pt x="8075" y="2353"/>
                </a:lnTo>
                <a:cubicBezTo>
                  <a:pt x="8118" y="2324"/>
                  <a:pt x="8147" y="2280"/>
                  <a:pt x="8176" y="2237"/>
                </a:cubicBezTo>
                <a:cubicBezTo>
                  <a:pt x="8176" y="2208"/>
                  <a:pt x="8191" y="2193"/>
                  <a:pt x="8205" y="2164"/>
                </a:cubicBezTo>
                <a:cubicBezTo>
                  <a:pt x="8205" y="2150"/>
                  <a:pt x="8220" y="2121"/>
                  <a:pt x="8220" y="2092"/>
                </a:cubicBezTo>
                <a:cubicBezTo>
                  <a:pt x="8249" y="1947"/>
                  <a:pt x="8220" y="1802"/>
                  <a:pt x="8133" y="1686"/>
                </a:cubicBezTo>
                <a:cubicBezTo>
                  <a:pt x="8017" y="1555"/>
                  <a:pt x="7915" y="1439"/>
                  <a:pt x="7799" y="1323"/>
                </a:cubicBezTo>
                <a:cubicBezTo>
                  <a:pt x="7683" y="1207"/>
                  <a:pt x="7567" y="1092"/>
                  <a:pt x="7437" y="990"/>
                </a:cubicBezTo>
                <a:cubicBezTo>
                  <a:pt x="7352" y="926"/>
                  <a:pt x="7244" y="886"/>
                  <a:pt x="7135" y="886"/>
                </a:cubicBezTo>
                <a:cubicBezTo>
                  <a:pt x="7095" y="886"/>
                  <a:pt x="7055" y="891"/>
                  <a:pt x="7016" y="903"/>
                </a:cubicBezTo>
                <a:lnTo>
                  <a:pt x="6958" y="918"/>
                </a:lnTo>
                <a:cubicBezTo>
                  <a:pt x="6886" y="947"/>
                  <a:pt x="6828" y="990"/>
                  <a:pt x="6770" y="1048"/>
                </a:cubicBezTo>
                <a:cubicBezTo>
                  <a:pt x="6755" y="1063"/>
                  <a:pt x="6741" y="1077"/>
                  <a:pt x="6726" y="1092"/>
                </a:cubicBezTo>
                <a:cubicBezTo>
                  <a:pt x="6668" y="1178"/>
                  <a:pt x="6596" y="1236"/>
                  <a:pt x="6509" y="1265"/>
                </a:cubicBezTo>
                <a:cubicBezTo>
                  <a:pt x="6466" y="1280"/>
                  <a:pt x="6437" y="1294"/>
                  <a:pt x="6408" y="1294"/>
                </a:cubicBezTo>
                <a:lnTo>
                  <a:pt x="6263" y="1294"/>
                </a:lnTo>
                <a:cubicBezTo>
                  <a:pt x="6234" y="1294"/>
                  <a:pt x="6205" y="1280"/>
                  <a:pt x="6190" y="1280"/>
                </a:cubicBezTo>
                <a:lnTo>
                  <a:pt x="6132" y="1251"/>
                </a:lnTo>
                <a:lnTo>
                  <a:pt x="6074" y="1222"/>
                </a:lnTo>
                <a:cubicBezTo>
                  <a:pt x="6045" y="1207"/>
                  <a:pt x="6016" y="1193"/>
                  <a:pt x="5987" y="1193"/>
                </a:cubicBezTo>
                <a:cubicBezTo>
                  <a:pt x="5944" y="1178"/>
                  <a:pt x="5871" y="1149"/>
                  <a:pt x="5828" y="1121"/>
                </a:cubicBezTo>
                <a:cubicBezTo>
                  <a:pt x="5625" y="1048"/>
                  <a:pt x="5494" y="845"/>
                  <a:pt x="5509" y="628"/>
                </a:cubicBezTo>
                <a:lnTo>
                  <a:pt x="5509" y="599"/>
                </a:lnTo>
                <a:cubicBezTo>
                  <a:pt x="5552" y="338"/>
                  <a:pt x="5378" y="106"/>
                  <a:pt x="5132" y="48"/>
                </a:cubicBezTo>
                <a:cubicBezTo>
                  <a:pt x="5117" y="33"/>
                  <a:pt x="5103" y="33"/>
                  <a:pt x="5088" y="33"/>
                </a:cubicBezTo>
                <a:cubicBezTo>
                  <a:pt x="4922" y="12"/>
                  <a:pt x="4755" y="1"/>
                  <a:pt x="45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79"/>
          <p:cNvSpPr/>
          <p:nvPr/>
        </p:nvSpPr>
        <p:spPr>
          <a:xfrm rot="2700000">
            <a:off x="6773604" y="1222315"/>
            <a:ext cx="154764" cy="154852"/>
          </a:xfrm>
          <a:custGeom>
            <a:avLst/>
            <a:gdLst/>
            <a:ahLst/>
            <a:cxnLst/>
            <a:rect l="l" t="t" r="r" b="b"/>
            <a:pathLst>
              <a:path w="1769" h="1770" extrusionOk="0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79"/>
          <p:cNvSpPr/>
          <p:nvPr/>
        </p:nvSpPr>
        <p:spPr>
          <a:xfrm>
            <a:off x="3372911" y="3900863"/>
            <a:ext cx="145768" cy="145768"/>
          </a:xfrm>
          <a:custGeom>
            <a:avLst/>
            <a:gdLst/>
            <a:ahLst/>
            <a:cxnLst/>
            <a:rect l="l" t="t" r="r" b="b"/>
            <a:pathLst>
              <a:path w="1546" h="1546" fill="none" extrusionOk="0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w="193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744;p79">
            <a:extLst>
              <a:ext uri="{FF2B5EF4-FFF2-40B4-BE49-F238E27FC236}">
                <a16:creationId xmlns:a16="http://schemas.microsoft.com/office/drawing/2014/main" id="{BD839837-87C7-7E4F-D3B9-A76C7B9300A6}"/>
              </a:ext>
            </a:extLst>
          </p:cNvPr>
          <p:cNvSpPr/>
          <p:nvPr/>
        </p:nvSpPr>
        <p:spPr>
          <a:xfrm>
            <a:off x="6741520" y="1975144"/>
            <a:ext cx="665151" cy="661225"/>
          </a:xfrm>
          <a:custGeom>
            <a:avLst/>
            <a:gdLst/>
            <a:ahLst/>
            <a:cxnLst/>
            <a:rect l="l" t="t" r="r" b="b"/>
            <a:pathLst>
              <a:path w="9148" h="9094" extrusionOk="0">
                <a:moveTo>
                  <a:pt x="4561" y="2153"/>
                </a:moveTo>
                <a:cubicBezTo>
                  <a:pt x="4628" y="2153"/>
                  <a:pt x="4697" y="2157"/>
                  <a:pt x="4770" y="2164"/>
                </a:cubicBezTo>
                <a:cubicBezTo>
                  <a:pt x="4799" y="2164"/>
                  <a:pt x="4828" y="2164"/>
                  <a:pt x="4871" y="2179"/>
                </a:cubicBezTo>
                <a:lnTo>
                  <a:pt x="4972" y="2193"/>
                </a:lnTo>
                <a:cubicBezTo>
                  <a:pt x="5001" y="2193"/>
                  <a:pt x="5030" y="2193"/>
                  <a:pt x="5074" y="2208"/>
                </a:cubicBezTo>
                <a:cubicBezTo>
                  <a:pt x="5146" y="2222"/>
                  <a:pt x="5233" y="2251"/>
                  <a:pt x="5320" y="2280"/>
                </a:cubicBezTo>
                <a:lnTo>
                  <a:pt x="5393" y="2295"/>
                </a:lnTo>
                <a:cubicBezTo>
                  <a:pt x="5494" y="2338"/>
                  <a:pt x="5610" y="2382"/>
                  <a:pt x="5712" y="2440"/>
                </a:cubicBezTo>
                <a:cubicBezTo>
                  <a:pt x="5755" y="2469"/>
                  <a:pt x="5784" y="2483"/>
                  <a:pt x="5813" y="2498"/>
                </a:cubicBezTo>
                <a:cubicBezTo>
                  <a:pt x="5842" y="2527"/>
                  <a:pt x="5886" y="2541"/>
                  <a:pt x="5915" y="2570"/>
                </a:cubicBezTo>
                <a:lnTo>
                  <a:pt x="6002" y="2628"/>
                </a:lnTo>
                <a:lnTo>
                  <a:pt x="6016" y="2643"/>
                </a:lnTo>
                <a:cubicBezTo>
                  <a:pt x="6045" y="2657"/>
                  <a:pt x="6074" y="2686"/>
                  <a:pt x="6103" y="2715"/>
                </a:cubicBezTo>
                <a:cubicBezTo>
                  <a:pt x="6132" y="2730"/>
                  <a:pt x="6161" y="2759"/>
                  <a:pt x="6190" y="2788"/>
                </a:cubicBezTo>
                <a:cubicBezTo>
                  <a:pt x="6248" y="2845"/>
                  <a:pt x="6306" y="2903"/>
                  <a:pt x="6364" y="2961"/>
                </a:cubicBezTo>
                <a:cubicBezTo>
                  <a:pt x="6379" y="2990"/>
                  <a:pt x="6408" y="3005"/>
                  <a:pt x="6422" y="3034"/>
                </a:cubicBezTo>
                <a:cubicBezTo>
                  <a:pt x="6466" y="3077"/>
                  <a:pt x="6495" y="3121"/>
                  <a:pt x="6524" y="3164"/>
                </a:cubicBezTo>
                <a:lnTo>
                  <a:pt x="6567" y="3222"/>
                </a:lnTo>
                <a:cubicBezTo>
                  <a:pt x="6625" y="3309"/>
                  <a:pt x="6668" y="3382"/>
                  <a:pt x="6712" y="3469"/>
                </a:cubicBezTo>
                <a:cubicBezTo>
                  <a:pt x="6726" y="3498"/>
                  <a:pt x="6741" y="3527"/>
                  <a:pt x="6755" y="3556"/>
                </a:cubicBezTo>
                <a:lnTo>
                  <a:pt x="6770" y="3570"/>
                </a:lnTo>
                <a:cubicBezTo>
                  <a:pt x="6784" y="3614"/>
                  <a:pt x="6799" y="3643"/>
                  <a:pt x="6813" y="3686"/>
                </a:cubicBezTo>
                <a:lnTo>
                  <a:pt x="6813" y="3701"/>
                </a:lnTo>
                <a:cubicBezTo>
                  <a:pt x="6828" y="3730"/>
                  <a:pt x="6828" y="3759"/>
                  <a:pt x="6842" y="3788"/>
                </a:cubicBezTo>
                <a:cubicBezTo>
                  <a:pt x="6857" y="3802"/>
                  <a:pt x="6857" y="3817"/>
                  <a:pt x="6857" y="3846"/>
                </a:cubicBezTo>
                <a:cubicBezTo>
                  <a:pt x="6886" y="3918"/>
                  <a:pt x="6900" y="3991"/>
                  <a:pt x="6929" y="4078"/>
                </a:cubicBezTo>
                <a:cubicBezTo>
                  <a:pt x="6929" y="4107"/>
                  <a:pt x="6929" y="4121"/>
                  <a:pt x="6944" y="4150"/>
                </a:cubicBezTo>
                <a:cubicBezTo>
                  <a:pt x="6944" y="4208"/>
                  <a:pt x="6958" y="4266"/>
                  <a:pt x="6973" y="4324"/>
                </a:cubicBezTo>
                <a:cubicBezTo>
                  <a:pt x="6973" y="4382"/>
                  <a:pt x="6973" y="4498"/>
                  <a:pt x="6973" y="4585"/>
                </a:cubicBezTo>
                <a:cubicBezTo>
                  <a:pt x="6973" y="4657"/>
                  <a:pt x="6987" y="4701"/>
                  <a:pt x="6987" y="4788"/>
                </a:cubicBezTo>
                <a:cubicBezTo>
                  <a:pt x="6987" y="4788"/>
                  <a:pt x="6987" y="4802"/>
                  <a:pt x="6987" y="4802"/>
                </a:cubicBezTo>
                <a:lnTo>
                  <a:pt x="6973" y="4933"/>
                </a:lnTo>
                <a:cubicBezTo>
                  <a:pt x="6973" y="4976"/>
                  <a:pt x="6958" y="5005"/>
                  <a:pt x="6944" y="5049"/>
                </a:cubicBezTo>
                <a:cubicBezTo>
                  <a:pt x="6929" y="5136"/>
                  <a:pt x="6900" y="5208"/>
                  <a:pt x="6871" y="5295"/>
                </a:cubicBezTo>
                <a:cubicBezTo>
                  <a:pt x="6857" y="5339"/>
                  <a:pt x="6842" y="5382"/>
                  <a:pt x="6828" y="5426"/>
                </a:cubicBezTo>
                <a:cubicBezTo>
                  <a:pt x="6813" y="5484"/>
                  <a:pt x="6799" y="5513"/>
                  <a:pt x="6770" y="5556"/>
                </a:cubicBezTo>
                <a:lnTo>
                  <a:pt x="6726" y="5643"/>
                </a:lnTo>
                <a:cubicBezTo>
                  <a:pt x="6697" y="5716"/>
                  <a:pt x="6639" y="5788"/>
                  <a:pt x="6596" y="5861"/>
                </a:cubicBezTo>
                <a:lnTo>
                  <a:pt x="6553" y="5919"/>
                </a:lnTo>
                <a:cubicBezTo>
                  <a:pt x="6553" y="5933"/>
                  <a:pt x="6553" y="5948"/>
                  <a:pt x="6538" y="5948"/>
                </a:cubicBezTo>
                <a:lnTo>
                  <a:pt x="6495" y="6020"/>
                </a:lnTo>
                <a:lnTo>
                  <a:pt x="6422" y="6093"/>
                </a:lnTo>
                <a:cubicBezTo>
                  <a:pt x="6379" y="6151"/>
                  <a:pt x="6335" y="6194"/>
                  <a:pt x="6292" y="6237"/>
                </a:cubicBezTo>
                <a:cubicBezTo>
                  <a:pt x="6263" y="6266"/>
                  <a:pt x="6248" y="6281"/>
                  <a:pt x="6219" y="6310"/>
                </a:cubicBezTo>
                <a:lnTo>
                  <a:pt x="6161" y="6368"/>
                </a:lnTo>
                <a:lnTo>
                  <a:pt x="6060" y="6440"/>
                </a:lnTo>
                <a:cubicBezTo>
                  <a:pt x="5973" y="6513"/>
                  <a:pt x="5900" y="6571"/>
                  <a:pt x="5813" y="6614"/>
                </a:cubicBezTo>
                <a:lnTo>
                  <a:pt x="5726" y="6672"/>
                </a:lnTo>
                <a:lnTo>
                  <a:pt x="5625" y="6716"/>
                </a:lnTo>
                <a:lnTo>
                  <a:pt x="5538" y="6759"/>
                </a:lnTo>
                <a:lnTo>
                  <a:pt x="5378" y="6817"/>
                </a:lnTo>
                <a:cubicBezTo>
                  <a:pt x="5349" y="6832"/>
                  <a:pt x="5306" y="6846"/>
                  <a:pt x="5277" y="6846"/>
                </a:cubicBezTo>
                <a:cubicBezTo>
                  <a:pt x="5219" y="6875"/>
                  <a:pt x="5146" y="6890"/>
                  <a:pt x="5088" y="6904"/>
                </a:cubicBezTo>
                <a:cubicBezTo>
                  <a:pt x="5045" y="6904"/>
                  <a:pt x="5016" y="6919"/>
                  <a:pt x="4987" y="6919"/>
                </a:cubicBezTo>
                <a:cubicBezTo>
                  <a:pt x="4944" y="6933"/>
                  <a:pt x="4915" y="6933"/>
                  <a:pt x="4886" y="6933"/>
                </a:cubicBezTo>
                <a:cubicBezTo>
                  <a:pt x="4763" y="6944"/>
                  <a:pt x="4640" y="6954"/>
                  <a:pt x="4517" y="6954"/>
                </a:cubicBezTo>
                <a:cubicBezTo>
                  <a:pt x="4466" y="6954"/>
                  <a:pt x="4415" y="6952"/>
                  <a:pt x="4364" y="6948"/>
                </a:cubicBezTo>
                <a:cubicBezTo>
                  <a:pt x="4335" y="6948"/>
                  <a:pt x="4306" y="6933"/>
                  <a:pt x="4277" y="6933"/>
                </a:cubicBezTo>
                <a:cubicBezTo>
                  <a:pt x="4233" y="6933"/>
                  <a:pt x="4204" y="6933"/>
                  <a:pt x="4175" y="6919"/>
                </a:cubicBezTo>
                <a:cubicBezTo>
                  <a:pt x="4132" y="6919"/>
                  <a:pt x="4103" y="6904"/>
                  <a:pt x="4074" y="6904"/>
                </a:cubicBezTo>
                <a:cubicBezTo>
                  <a:pt x="3958" y="6875"/>
                  <a:pt x="3842" y="6846"/>
                  <a:pt x="3726" y="6803"/>
                </a:cubicBezTo>
                <a:cubicBezTo>
                  <a:pt x="3697" y="6788"/>
                  <a:pt x="3668" y="6788"/>
                  <a:pt x="3624" y="6774"/>
                </a:cubicBezTo>
                <a:lnTo>
                  <a:pt x="3523" y="6730"/>
                </a:lnTo>
                <a:lnTo>
                  <a:pt x="3508" y="6730"/>
                </a:lnTo>
                <a:cubicBezTo>
                  <a:pt x="3479" y="6716"/>
                  <a:pt x="3450" y="6701"/>
                  <a:pt x="3407" y="6687"/>
                </a:cubicBezTo>
                <a:cubicBezTo>
                  <a:pt x="3349" y="6643"/>
                  <a:pt x="3277" y="6600"/>
                  <a:pt x="3219" y="6556"/>
                </a:cubicBezTo>
                <a:cubicBezTo>
                  <a:pt x="3175" y="6542"/>
                  <a:pt x="3146" y="6527"/>
                  <a:pt x="3117" y="6498"/>
                </a:cubicBezTo>
                <a:lnTo>
                  <a:pt x="3045" y="6440"/>
                </a:lnTo>
                <a:cubicBezTo>
                  <a:pt x="3001" y="6411"/>
                  <a:pt x="2972" y="6368"/>
                  <a:pt x="2929" y="6339"/>
                </a:cubicBezTo>
                <a:cubicBezTo>
                  <a:pt x="2900" y="6310"/>
                  <a:pt x="2871" y="6281"/>
                  <a:pt x="2827" y="6237"/>
                </a:cubicBezTo>
                <a:lnTo>
                  <a:pt x="2755" y="6151"/>
                </a:lnTo>
                <a:cubicBezTo>
                  <a:pt x="2653" y="6049"/>
                  <a:pt x="2581" y="5933"/>
                  <a:pt x="2494" y="5817"/>
                </a:cubicBezTo>
                <a:cubicBezTo>
                  <a:pt x="2479" y="5774"/>
                  <a:pt x="2465" y="5745"/>
                  <a:pt x="2436" y="5716"/>
                </a:cubicBezTo>
                <a:cubicBezTo>
                  <a:pt x="2421" y="5672"/>
                  <a:pt x="2392" y="5629"/>
                  <a:pt x="2378" y="5600"/>
                </a:cubicBezTo>
                <a:cubicBezTo>
                  <a:pt x="2363" y="5556"/>
                  <a:pt x="2363" y="5556"/>
                  <a:pt x="2349" y="5527"/>
                </a:cubicBezTo>
                <a:cubicBezTo>
                  <a:pt x="2349" y="5513"/>
                  <a:pt x="2334" y="5498"/>
                  <a:pt x="2334" y="5484"/>
                </a:cubicBezTo>
                <a:cubicBezTo>
                  <a:pt x="2334" y="5469"/>
                  <a:pt x="2320" y="5440"/>
                  <a:pt x="2305" y="5426"/>
                </a:cubicBezTo>
                <a:cubicBezTo>
                  <a:pt x="2305" y="5397"/>
                  <a:pt x="2291" y="5368"/>
                  <a:pt x="2276" y="5339"/>
                </a:cubicBezTo>
                <a:cubicBezTo>
                  <a:pt x="2276" y="5339"/>
                  <a:pt x="2276" y="5324"/>
                  <a:pt x="2276" y="5310"/>
                </a:cubicBezTo>
                <a:cubicBezTo>
                  <a:pt x="2262" y="5281"/>
                  <a:pt x="2247" y="5252"/>
                  <a:pt x="2247" y="5223"/>
                </a:cubicBezTo>
                <a:cubicBezTo>
                  <a:pt x="2233" y="5165"/>
                  <a:pt x="2218" y="5121"/>
                  <a:pt x="2204" y="5063"/>
                </a:cubicBezTo>
                <a:cubicBezTo>
                  <a:pt x="2204" y="5034"/>
                  <a:pt x="2189" y="5005"/>
                  <a:pt x="2189" y="4976"/>
                </a:cubicBezTo>
                <a:cubicBezTo>
                  <a:pt x="2175" y="4918"/>
                  <a:pt x="2160" y="4860"/>
                  <a:pt x="2160" y="4802"/>
                </a:cubicBezTo>
                <a:cubicBezTo>
                  <a:pt x="2160" y="4730"/>
                  <a:pt x="2146" y="4643"/>
                  <a:pt x="2146" y="4556"/>
                </a:cubicBezTo>
                <a:cubicBezTo>
                  <a:pt x="2146" y="4484"/>
                  <a:pt x="2160" y="4397"/>
                  <a:pt x="2160" y="4310"/>
                </a:cubicBezTo>
                <a:cubicBezTo>
                  <a:pt x="2160" y="4310"/>
                  <a:pt x="2160" y="4295"/>
                  <a:pt x="2160" y="4295"/>
                </a:cubicBezTo>
                <a:cubicBezTo>
                  <a:pt x="2160" y="4252"/>
                  <a:pt x="2175" y="4208"/>
                  <a:pt x="2175" y="4179"/>
                </a:cubicBezTo>
                <a:cubicBezTo>
                  <a:pt x="2189" y="4136"/>
                  <a:pt x="2189" y="4092"/>
                  <a:pt x="2204" y="4049"/>
                </a:cubicBezTo>
                <a:cubicBezTo>
                  <a:pt x="2218" y="3962"/>
                  <a:pt x="2247" y="3889"/>
                  <a:pt x="2262" y="3802"/>
                </a:cubicBezTo>
                <a:lnTo>
                  <a:pt x="2305" y="3715"/>
                </a:lnTo>
                <a:cubicBezTo>
                  <a:pt x="2305" y="3686"/>
                  <a:pt x="2320" y="3657"/>
                  <a:pt x="2334" y="3643"/>
                </a:cubicBezTo>
                <a:cubicBezTo>
                  <a:pt x="2334" y="3614"/>
                  <a:pt x="2349" y="3599"/>
                  <a:pt x="2349" y="3585"/>
                </a:cubicBezTo>
                <a:cubicBezTo>
                  <a:pt x="2363" y="3570"/>
                  <a:pt x="2378" y="3541"/>
                  <a:pt x="2378" y="3527"/>
                </a:cubicBezTo>
                <a:cubicBezTo>
                  <a:pt x="2407" y="3454"/>
                  <a:pt x="2450" y="3396"/>
                  <a:pt x="2479" y="3338"/>
                </a:cubicBezTo>
                <a:lnTo>
                  <a:pt x="2537" y="3251"/>
                </a:lnTo>
                <a:lnTo>
                  <a:pt x="2581" y="3179"/>
                </a:lnTo>
                <a:cubicBezTo>
                  <a:pt x="2610" y="3135"/>
                  <a:pt x="2639" y="3106"/>
                  <a:pt x="2668" y="3077"/>
                </a:cubicBezTo>
                <a:cubicBezTo>
                  <a:pt x="2697" y="3034"/>
                  <a:pt x="2711" y="3005"/>
                  <a:pt x="2740" y="2976"/>
                </a:cubicBezTo>
                <a:cubicBezTo>
                  <a:pt x="2769" y="2947"/>
                  <a:pt x="2798" y="2918"/>
                  <a:pt x="2827" y="2874"/>
                </a:cubicBezTo>
                <a:cubicBezTo>
                  <a:pt x="2987" y="2730"/>
                  <a:pt x="3146" y="2599"/>
                  <a:pt x="3334" y="2483"/>
                </a:cubicBezTo>
                <a:lnTo>
                  <a:pt x="3421" y="2440"/>
                </a:lnTo>
                <a:lnTo>
                  <a:pt x="3508" y="2396"/>
                </a:lnTo>
                <a:lnTo>
                  <a:pt x="3610" y="2353"/>
                </a:lnTo>
                <a:cubicBezTo>
                  <a:pt x="3653" y="2324"/>
                  <a:pt x="3711" y="2309"/>
                  <a:pt x="3769" y="2280"/>
                </a:cubicBezTo>
                <a:cubicBezTo>
                  <a:pt x="3798" y="2266"/>
                  <a:pt x="3827" y="2266"/>
                  <a:pt x="3856" y="2251"/>
                </a:cubicBezTo>
                <a:lnTo>
                  <a:pt x="3958" y="2222"/>
                </a:lnTo>
                <a:cubicBezTo>
                  <a:pt x="4016" y="2208"/>
                  <a:pt x="4088" y="2193"/>
                  <a:pt x="4161" y="2193"/>
                </a:cubicBezTo>
                <a:lnTo>
                  <a:pt x="4262" y="2179"/>
                </a:lnTo>
                <a:lnTo>
                  <a:pt x="4364" y="2164"/>
                </a:lnTo>
                <a:cubicBezTo>
                  <a:pt x="4429" y="2157"/>
                  <a:pt x="4494" y="2153"/>
                  <a:pt x="4561" y="2153"/>
                </a:cubicBezTo>
                <a:close/>
                <a:moveTo>
                  <a:pt x="4588" y="1"/>
                </a:moveTo>
                <a:cubicBezTo>
                  <a:pt x="4422" y="1"/>
                  <a:pt x="4255" y="12"/>
                  <a:pt x="4088" y="33"/>
                </a:cubicBezTo>
                <a:cubicBezTo>
                  <a:pt x="3827" y="62"/>
                  <a:pt x="3624" y="309"/>
                  <a:pt x="3653" y="570"/>
                </a:cubicBezTo>
                <a:lnTo>
                  <a:pt x="3653" y="613"/>
                </a:lnTo>
                <a:cubicBezTo>
                  <a:pt x="3653" y="642"/>
                  <a:pt x="3653" y="657"/>
                  <a:pt x="3653" y="686"/>
                </a:cubicBezTo>
                <a:cubicBezTo>
                  <a:pt x="3653" y="874"/>
                  <a:pt x="3552" y="1048"/>
                  <a:pt x="3378" y="1135"/>
                </a:cubicBezTo>
                <a:lnTo>
                  <a:pt x="3334" y="1149"/>
                </a:lnTo>
                <a:lnTo>
                  <a:pt x="3190" y="1207"/>
                </a:lnTo>
                <a:lnTo>
                  <a:pt x="3059" y="1265"/>
                </a:lnTo>
                <a:lnTo>
                  <a:pt x="3030" y="1280"/>
                </a:lnTo>
                <a:cubicBezTo>
                  <a:pt x="2964" y="1306"/>
                  <a:pt x="2895" y="1319"/>
                  <a:pt x="2827" y="1319"/>
                </a:cubicBezTo>
                <a:cubicBezTo>
                  <a:pt x="2673" y="1319"/>
                  <a:pt x="2526" y="1252"/>
                  <a:pt x="2436" y="1121"/>
                </a:cubicBezTo>
                <a:cubicBezTo>
                  <a:pt x="2336" y="985"/>
                  <a:pt x="2185" y="917"/>
                  <a:pt x="2030" y="917"/>
                </a:cubicBezTo>
                <a:cubicBezTo>
                  <a:pt x="1937" y="917"/>
                  <a:pt x="1841" y="941"/>
                  <a:pt x="1754" y="990"/>
                </a:cubicBezTo>
                <a:lnTo>
                  <a:pt x="1711" y="1019"/>
                </a:lnTo>
                <a:cubicBezTo>
                  <a:pt x="1465" y="1222"/>
                  <a:pt x="1233" y="1454"/>
                  <a:pt x="1030" y="1715"/>
                </a:cubicBezTo>
                <a:cubicBezTo>
                  <a:pt x="928" y="1845"/>
                  <a:pt x="885" y="2005"/>
                  <a:pt x="943" y="2164"/>
                </a:cubicBezTo>
                <a:cubicBezTo>
                  <a:pt x="957" y="2208"/>
                  <a:pt x="972" y="2251"/>
                  <a:pt x="1001" y="2295"/>
                </a:cubicBezTo>
                <a:cubicBezTo>
                  <a:pt x="1015" y="2324"/>
                  <a:pt x="1044" y="2367"/>
                  <a:pt x="1073" y="2382"/>
                </a:cubicBezTo>
                <a:lnTo>
                  <a:pt x="1117" y="2425"/>
                </a:lnTo>
                <a:cubicBezTo>
                  <a:pt x="1305" y="2570"/>
                  <a:pt x="1378" y="2817"/>
                  <a:pt x="1276" y="3034"/>
                </a:cubicBezTo>
                <a:cubicBezTo>
                  <a:pt x="1233" y="3135"/>
                  <a:pt x="1189" y="3237"/>
                  <a:pt x="1146" y="3338"/>
                </a:cubicBezTo>
                <a:cubicBezTo>
                  <a:pt x="1131" y="3396"/>
                  <a:pt x="1102" y="3454"/>
                  <a:pt x="1059" y="3498"/>
                </a:cubicBezTo>
                <a:cubicBezTo>
                  <a:pt x="1030" y="3527"/>
                  <a:pt x="1001" y="3541"/>
                  <a:pt x="972" y="3570"/>
                </a:cubicBezTo>
                <a:cubicBezTo>
                  <a:pt x="943" y="3585"/>
                  <a:pt x="899" y="3599"/>
                  <a:pt x="870" y="3614"/>
                </a:cubicBezTo>
                <a:cubicBezTo>
                  <a:pt x="841" y="3628"/>
                  <a:pt x="827" y="3643"/>
                  <a:pt x="798" y="3643"/>
                </a:cubicBezTo>
                <a:cubicBezTo>
                  <a:pt x="769" y="3650"/>
                  <a:pt x="740" y="3654"/>
                  <a:pt x="711" y="3654"/>
                </a:cubicBezTo>
                <a:cubicBezTo>
                  <a:pt x="682" y="3654"/>
                  <a:pt x="653" y="3650"/>
                  <a:pt x="624" y="3643"/>
                </a:cubicBezTo>
                <a:lnTo>
                  <a:pt x="450" y="3643"/>
                </a:lnTo>
                <a:cubicBezTo>
                  <a:pt x="232" y="3686"/>
                  <a:pt x="73" y="3860"/>
                  <a:pt x="44" y="4078"/>
                </a:cubicBezTo>
                <a:cubicBezTo>
                  <a:pt x="0" y="4397"/>
                  <a:pt x="0" y="4730"/>
                  <a:pt x="44" y="5049"/>
                </a:cubicBezTo>
                <a:cubicBezTo>
                  <a:pt x="70" y="5305"/>
                  <a:pt x="277" y="5494"/>
                  <a:pt x="525" y="5494"/>
                </a:cubicBezTo>
                <a:cubicBezTo>
                  <a:pt x="557" y="5494"/>
                  <a:pt x="590" y="5490"/>
                  <a:pt x="624" y="5484"/>
                </a:cubicBezTo>
                <a:lnTo>
                  <a:pt x="696" y="5484"/>
                </a:lnTo>
                <a:cubicBezTo>
                  <a:pt x="798" y="5484"/>
                  <a:pt x="885" y="5527"/>
                  <a:pt x="972" y="5571"/>
                </a:cubicBezTo>
                <a:cubicBezTo>
                  <a:pt x="1001" y="5585"/>
                  <a:pt x="1015" y="5614"/>
                  <a:pt x="1030" y="5629"/>
                </a:cubicBezTo>
                <a:cubicBezTo>
                  <a:pt x="1088" y="5672"/>
                  <a:pt x="1131" y="5730"/>
                  <a:pt x="1160" y="5803"/>
                </a:cubicBezTo>
                <a:cubicBezTo>
                  <a:pt x="1189" y="5904"/>
                  <a:pt x="1233" y="6006"/>
                  <a:pt x="1276" y="6107"/>
                </a:cubicBezTo>
                <a:cubicBezTo>
                  <a:pt x="1378" y="6310"/>
                  <a:pt x="1320" y="6527"/>
                  <a:pt x="1175" y="6672"/>
                </a:cubicBezTo>
                <a:lnTo>
                  <a:pt x="1117" y="6716"/>
                </a:lnTo>
                <a:cubicBezTo>
                  <a:pt x="1073" y="6745"/>
                  <a:pt x="1030" y="6788"/>
                  <a:pt x="1001" y="6846"/>
                </a:cubicBezTo>
                <a:cubicBezTo>
                  <a:pt x="972" y="6875"/>
                  <a:pt x="957" y="6919"/>
                  <a:pt x="943" y="6977"/>
                </a:cubicBezTo>
                <a:cubicBezTo>
                  <a:pt x="943" y="6991"/>
                  <a:pt x="943" y="7006"/>
                  <a:pt x="928" y="7020"/>
                </a:cubicBezTo>
                <a:lnTo>
                  <a:pt x="928" y="7064"/>
                </a:lnTo>
                <a:cubicBezTo>
                  <a:pt x="928" y="7078"/>
                  <a:pt x="928" y="7093"/>
                  <a:pt x="928" y="7107"/>
                </a:cubicBezTo>
                <a:lnTo>
                  <a:pt x="928" y="7122"/>
                </a:lnTo>
                <a:lnTo>
                  <a:pt x="928" y="7194"/>
                </a:lnTo>
                <a:cubicBezTo>
                  <a:pt x="943" y="7223"/>
                  <a:pt x="943" y="7238"/>
                  <a:pt x="957" y="7267"/>
                </a:cubicBezTo>
                <a:cubicBezTo>
                  <a:pt x="957" y="7267"/>
                  <a:pt x="957" y="7281"/>
                  <a:pt x="957" y="7281"/>
                </a:cubicBezTo>
                <a:cubicBezTo>
                  <a:pt x="972" y="7296"/>
                  <a:pt x="972" y="7325"/>
                  <a:pt x="986" y="7339"/>
                </a:cubicBezTo>
                <a:lnTo>
                  <a:pt x="986" y="7354"/>
                </a:lnTo>
                <a:cubicBezTo>
                  <a:pt x="1001" y="7368"/>
                  <a:pt x="1001" y="7383"/>
                  <a:pt x="1015" y="7397"/>
                </a:cubicBezTo>
                <a:cubicBezTo>
                  <a:pt x="1218" y="7658"/>
                  <a:pt x="1450" y="7890"/>
                  <a:pt x="1711" y="8093"/>
                </a:cubicBezTo>
                <a:cubicBezTo>
                  <a:pt x="1796" y="8166"/>
                  <a:pt x="1901" y="8198"/>
                  <a:pt x="2001" y="8198"/>
                </a:cubicBezTo>
                <a:cubicBezTo>
                  <a:pt x="2021" y="8198"/>
                  <a:pt x="2040" y="8197"/>
                  <a:pt x="2059" y="8194"/>
                </a:cubicBezTo>
                <a:cubicBezTo>
                  <a:pt x="2102" y="8194"/>
                  <a:pt x="2146" y="8180"/>
                  <a:pt x="2189" y="8165"/>
                </a:cubicBezTo>
                <a:cubicBezTo>
                  <a:pt x="2291" y="8136"/>
                  <a:pt x="2363" y="8078"/>
                  <a:pt x="2421" y="8006"/>
                </a:cubicBezTo>
                <a:lnTo>
                  <a:pt x="2465" y="7948"/>
                </a:lnTo>
                <a:cubicBezTo>
                  <a:pt x="2523" y="7905"/>
                  <a:pt x="2581" y="7861"/>
                  <a:pt x="2653" y="7832"/>
                </a:cubicBezTo>
                <a:lnTo>
                  <a:pt x="2827" y="7789"/>
                </a:lnTo>
                <a:cubicBezTo>
                  <a:pt x="2900" y="7803"/>
                  <a:pt x="2972" y="7818"/>
                  <a:pt x="3030" y="7847"/>
                </a:cubicBezTo>
                <a:cubicBezTo>
                  <a:pt x="3132" y="7890"/>
                  <a:pt x="3233" y="7933"/>
                  <a:pt x="3334" y="7962"/>
                </a:cubicBezTo>
                <a:cubicBezTo>
                  <a:pt x="3421" y="8006"/>
                  <a:pt x="3508" y="8064"/>
                  <a:pt x="3566" y="8151"/>
                </a:cubicBezTo>
                <a:cubicBezTo>
                  <a:pt x="3581" y="8180"/>
                  <a:pt x="3610" y="8209"/>
                  <a:pt x="3610" y="8252"/>
                </a:cubicBezTo>
                <a:cubicBezTo>
                  <a:pt x="3653" y="8325"/>
                  <a:pt x="3653" y="8412"/>
                  <a:pt x="3639" y="8499"/>
                </a:cubicBezTo>
                <a:cubicBezTo>
                  <a:pt x="3610" y="8760"/>
                  <a:pt x="3769" y="9006"/>
                  <a:pt x="4030" y="9064"/>
                </a:cubicBezTo>
                <a:lnTo>
                  <a:pt x="4074" y="9064"/>
                </a:lnTo>
                <a:cubicBezTo>
                  <a:pt x="4248" y="9079"/>
                  <a:pt x="4407" y="9093"/>
                  <a:pt x="4567" y="9093"/>
                </a:cubicBezTo>
                <a:cubicBezTo>
                  <a:pt x="4726" y="9093"/>
                  <a:pt x="4900" y="9079"/>
                  <a:pt x="5059" y="9064"/>
                </a:cubicBezTo>
                <a:cubicBezTo>
                  <a:pt x="5175" y="9050"/>
                  <a:pt x="5277" y="9006"/>
                  <a:pt x="5364" y="8919"/>
                </a:cubicBezTo>
                <a:cubicBezTo>
                  <a:pt x="5393" y="8876"/>
                  <a:pt x="5422" y="8847"/>
                  <a:pt x="5436" y="8803"/>
                </a:cubicBezTo>
                <a:cubicBezTo>
                  <a:pt x="5451" y="8789"/>
                  <a:pt x="5465" y="8774"/>
                  <a:pt x="5465" y="8745"/>
                </a:cubicBezTo>
                <a:cubicBezTo>
                  <a:pt x="5494" y="8673"/>
                  <a:pt x="5509" y="8586"/>
                  <a:pt x="5494" y="8499"/>
                </a:cubicBezTo>
                <a:cubicBezTo>
                  <a:pt x="5494" y="8470"/>
                  <a:pt x="5494" y="8441"/>
                  <a:pt x="5494" y="8426"/>
                </a:cubicBezTo>
                <a:cubicBezTo>
                  <a:pt x="5494" y="8209"/>
                  <a:pt x="5625" y="8020"/>
                  <a:pt x="5813" y="7948"/>
                </a:cubicBezTo>
                <a:cubicBezTo>
                  <a:pt x="5915" y="7919"/>
                  <a:pt x="6016" y="7876"/>
                  <a:pt x="6118" y="7832"/>
                </a:cubicBezTo>
                <a:cubicBezTo>
                  <a:pt x="6183" y="7796"/>
                  <a:pt x="6255" y="7778"/>
                  <a:pt x="6328" y="7778"/>
                </a:cubicBezTo>
                <a:cubicBezTo>
                  <a:pt x="6400" y="7778"/>
                  <a:pt x="6473" y="7796"/>
                  <a:pt x="6538" y="7832"/>
                </a:cubicBezTo>
                <a:cubicBezTo>
                  <a:pt x="6582" y="7847"/>
                  <a:pt x="6611" y="7876"/>
                  <a:pt x="6639" y="7890"/>
                </a:cubicBezTo>
                <a:cubicBezTo>
                  <a:pt x="6654" y="7905"/>
                  <a:pt x="6668" y="7919"/>
                  <a:pt x="6683" y="7933"/>
                </a:cubicBezTo>
                <a:cubicBezTo>
                  <a:pt x="6697" y="7948"/>
                  <a:pt x="6712" y="7962"/>
                  <a:pt x="6726" y="7977"/>
                </a:cubicBezTo>
                <a:cubicBezTo>
                  <a:pt x="6817" y="8113"/>
                  <a:pt x="6964" y="8181"/>
                  <a:pt x="7119" y="8181"/>
                </a:cubicBezTo>
                <a:cubicBezTo>
                  <a:pt x="7211" y="8181"/>
                  <a:pt x="7306" y="8156"/>
                  <a:pt x="7393" y="8107"/>
                </a:cubicBezTo>
                <a:lnTo>
                  <a:pt x="7437" y="8078"/>
                </a:lnTo>
                <a:cubicBezTo>
                  <a:pt x="7553" y="7977"/>
                  <a:pt x="7683" y="7861"/>
                  <a:pt x="7799" y="7745"/>
                </a:cubicBezTo>
                <a:cubicBezTo>
                  <a:pt x="7915" y="7629"/>
                  <a:pt x="8017" y="7513"/>
                  <a:pt x="8118" y="7383"/>
                </a:cubicBezTo>
                <a:cubicBezTo>
                  <a:pt x="8220" y="7252"/>
                  <a:pt x="8249" y="7093"/>
                  <a:pt x="8205" y="6933"/>
                </a:cubicBezTo>
                <a:cubicBezTo>
                  <a:pt x="8205" y="6904"/>
                  <a:pt x="8191" y="6890"/>
                  <a:pt x="8176" y="6861"/>
                </a:cubicBezTo>
                <a:cubicBezTo>
                  <a:pt x="8176" y="6846"/>
                  <a:pt x="8162" y="6817"/>
                  <a:pt x="8147" y="6803"/>
                </a:cubicBezTo>
                <a:cubicBezTo>
                  <a:pt x="8133" y="6774"/>
                  <a:pt x="8104" y="6745"/>
                  <a:pt x="8075" y="6716"/>
                </a:cubicBezTo>
                <a:lnTo>
                  <a:pt x="8031" y="6672"/>
                </a:lnTo>
                <a:cubicBezTo>
                  <a:pt x="8017" y="6658"/>
                  <a:pt x="8002" y="6658"/>
                  <a:pt x="7988" y="6643"/>
                </a:cubicBezTo>
                <a:cubicBezTo>
                  <a:pt x="7828" y="6498"/>
                  <a:pt x="7785" y="6266"/>
                  <a:pt x="7872" y="6078"/>
                </a:cubicBezTo>
                <a:cubicBezTo>
                  <a:pt x="7915" y="5977"/>
                  <a:pt x="7959" y="5875"/>
                  <a:pt x="8002" y="5774"/>
                </a:cubicBezTo>
                <a:cubicBezTo>
                  <a:pt x="8065" y="5571"/>
                  <a:pt x="8250" y="5446"/>
                  <a:pt x="8449" y="5446"/>
                </a:cubicBezTo>
                <a:cubicBezTo>
                  <a:pt x="8479" y="5446"/>
                  <a:pt x="8509" y="5449"/>
                  <a:pt x="8538" y="5455"/>
                </a:cubicBezTo>
                <a:cubicBezTo>
                  <a:pt x="8558" y="5457"/>
                  <a:pt x="8578" y="5458"/>
                  <a:pt x="8598" y="5458"/>
                </a:cubicBezTo>
                <a:cubicBezTo>
                  <a:pt x="8694" y="5458"/>
                  <a:pt x="8788" y="5430"/>
                  <a:pt x="8872" y="5382"/>
                </a:cubicBezTo>
                <a:cubicBezTo>
                  <a:pt x="8901" y="5368"/>
                  <a:pt x="8915" y="5353"/>
                  <a:pt x="8944" y="5339"/>
                </a:cubicBezTo>
                <a:lnTo>
                  <a:pt x="8973" y="5295"/>
                </a:lnTo>
                <a:cubicBezTo>
                  <a:pt x="8988" y="5295"/>
                  <a:pt x="8988" y="5281"/>
                  <a:pt x="9002" y="5266"/>
                </a:cubicBezTo>
                <a:cubicBezTo>
                  <a:pt x="9060" y="5194"/>
                  <a:pt x="9104" y="5107"/>
                  <a:pt x="9104" y="5020"/>
                </a:cubicBezTo>
                <a:cubicBezTo>
                  <a:pt x="9147" y="4686"/>
                  <a:pt x="9147" y="4368"/>
                  <a:pt x="9104" y="4034"/>
                </a:cubicBezTo>
                <a:lnTo>
                  <a:pt x="9104" y="4063"/>
                </a:lnTo>
                <a:cubicBezTo>
                  <a:pt x="9104" y="4020"/>
                  <a:pt x="9089" y="3962"/>
                  <a:pt x="9075" y="3918"/>
                </a:cubicBezTo>
                <a:cubicBezTo>
                  <a:pt x="9060" y="3889"/>
                  <a:pt x="9046" y="3875"/>
                  <a:pt x="9031" y="3846"/>
                </a:cubicBezTo>
                <a:cubicBezTo>
                  <a:pt x="9017" y="3817"/>
                  <a:pt x="9002" y="3802"/>
                  <a:pt x="8973" y="3773"/>
                </a:cubicBezTo>
                <a:lnTo>
                  <a:pt x="8944" y="3744"/>
                </a:lnTo>
                <a:cubicBezTo>
                  <a:pt x="8930" y="3730"/>
                  <a:pt x="8915" y="3730"/>
                  <a:pt x="8915" y="3715"/>
                </a:cubicBezTo>
                <a:lnTo>
                  <a:pt x="8857" y="3686"/>
                </a:lnTo>
                <a:cubicBezTo>
                  <a:pt x="8828" y="3657"/>
                  <a:pt x="8785" y="3643"/>
                  <a:pt x="8741" y="3643"/>
                </a:cubicBezTo>
                <a:lnTo>
                  <a:pt x="8712" y="3628"/>
                </a:lnTo>
                <a:cubicBezTo>
                  <a:pt x="8683" y="3621"/>
                  <a:pt x="8654" y="3617"/>
                  <a:pt x="8625" y="3617"/>
                </a:cubicBezTo>
                <a:cubicBezTo>
                  <a:pt x="8596" y="3617"/>
                  <a:pt x="8567" y="3621"/>
                  <a:pt x="8538" y="3628"/>
                </a:cubicBezTo>
                <a:lnTo>
                  <a:pt x="8422" y="3628"/>
                </a:lnTo>
                <a:cubicBezTo>
                  <a:pt x="8335" y="3614"/>
                  <a:pt x="8249" y="3585"/>
                  <a:pt x="8176" y="3541"/>
                </a:cubicBezTo>
                <a:lnTo>
                  <a:pt x="8133" y="3512"/>
                </a:lnTo>
                <a:cubicBezTo>
                  <a:pt x="8118" y="3498"/>
                  <a:pt x="8104" y="3483"/>
                  <a:pt x="8104" y="3469"/>
                </a:cubicBezTo>
                <a:cubicBezTo>
                  <a:pt x="8075" y="3454"/>
                  <a:pt x="8060" y="3425"/>
                  <a:pt x="8046" y="3411"/>
                </a:cubicBezTo>
                <a:lnTo>
                  <a:pt x="8017" y="3353"/>
                </a:lnTo>
                <a:cubicBezTo>
                  <a:pt x="8002" y="3338"/>
                  <a:pt x="8002" y="3324"/>
                  <a:pt x="8002" y="3309"/>
                </a:cubicBezTo>
                <a:cubicBezTo>
                  <a:pt x="8002" y="3295"/>
                  <a:pt x="7988" y="3295"/>
                  <a:pt x="7988" y="3280"/>
                </a:cubicBezTo>
                <a:cubicBezTo>
                  <a:pt x="7959" y="3179"/>
                  <a:pt x="7915" y="3092"/>
                  <a:pt x="7872" y="3005"/>
                </a:cubicBezTo>
                <a:cubicBezTo>
                  <a:pt x="7872" y="2990"/>
                  <a:pt x="7857" y="2976"/>
                  <a:pt x="7857" y="2961"/>
                </a:cubicBezTo>
                <a:cubicBezTo>
                  <a:pt x="7828" y="2889"/>
                  <a:pt x="7828" y="2817"/>
                  <a:pt x="7828" y="2744"/>
                </a:cubicBezTo>
                <a:cubicBezTo>
                  <a:pt x="7843" y="2701"/>
                  <a:pt x="7857" y="2643"/>
                  <a:pt x="7886" y="2585"/>
                </a:cubicBezTo>
                <a:cubicBezTo>
                  <a:pt x="7901" y="2527"/>
                  <a:pt x="7930" y="2469"/>
                  <a:pt x="7973" y="2425"/>
                </a:cubicBezTo>
                <a:cubicBezTo>
                  <a:pt x="7988" y="2411"/>
                  <a:pt x="8002" y="2396"/>
                  <a:pt x="8017" y="2396"/>
                </a:cubicBezTo>
                <a:lnTo>
                  <a:pt x="8031" y="2396"/>
                </a:lnTo>
                <a:lnTo>
                  <a:pt x="8075" y="2353"/>
                </a:lnTo>
                <a:cubicBezTo>
                  <a:pt x="8118" y="2324"/>
                  <a:pt x="8147" y="2280"/>
                  <a:pt x="8176" y="2237"/>
                </a:cubicBezTo>
                <a:cubicBezTo>
                  <a:pt x="8176" y="2208"/>
                  <a:pt x="8191" y="2193"/>
                  <a:pt x="8205" y="2164"/>
                </a:cubicBezTo>
                <a:cubicBezTo>
                  <a:pt x="8205" y="2150"/>
                  <a:pt x="8220" y="2121"/>
                  <a:pt x="8220" y="2092"/>
                </a:cubicBezTo>
                <a:cubicBezTo>
                  <a:pt x="8249" y="1947"/>
                  <a:pt x="8220" y="1802"/>
                  <a:pt x="8133" y="1686"/>
                </a:cubicBezTo>
                <a:cubicBezTo>
                  <a:pt x="8017" y="1555"/>
                  <a:pt x="7915" y="1439"/>
                  <a:pt x="7799" y="1323"/>
                </a:cubicBezTo>
                <a:cubicBezTo>
                  <a:pt x="7683" y="1207"/>
                  <a:pt x="7567" y="1092"/>
                  <a:pt x="7437" y="990"/>
                </a:cubicBezTo>
                <a:cubicBezTo>
                  <a:pt x="7352" y="926"/>
                  <a:pt x="7244" y="886"/>
                  <a:pt x="7135" y="886"/>
                </a:cubicBezTo>
                <a:cubicBezTo>
                  <a:pt x="7095" y="886"/>
                  <a:pt x="7055" y="891"/>
                  <a:pt x="7016" y="903"/>
                </a:cubicBezTo>
                <a:lnTo>
                  <a:pt x="6958" y="918"/>
                </a:lnTo>
                <a:cubicBezTo>
                  <a:pt x="6886" y="947"/>
                  <a:pt x="6828" y="990"/>
                  <a:pt x="6770" y="1048"/>
                </a:cubicBezTo>
                <a:cubicBezTo>
                  <a:pt x="6755" y="1063"/>
                  <a:pt x="6741" y="1077"/>
                  <a:pt x="6726" y="1092"/>
                </a:cubicBezTo>
                <a:cubicBezTo>
                  <a:pt x="6668" y="1178"/>
                  <a:pt x="6596" y="1236"/>
                  <a:pt x="6509" y="1265"/>
                </a:cubicBezTo>
                <a:cubicBezTo>
                  <a:pt x="6466" y="1280"/>
                  <a:pt x="6437" y="1294"/>
                  <a:pt x="6408" y="1294"/>
                </a:cubicBezTo>
                <a:lnTo>
                  <a:pt x="6263" y="1294"/>
                </a:lnTo>
                <a:cubicBezTo>
                  <a:pt x="6234" y="1294"/>
                  <a:pt x="6205" y="1280"/>
                  <a:pt x="6190" y="1280"/>
                </a:cubicBezTo>
                <a:lnTo>
                  <a:pt x="6132" y="1251"/>
                </a:lnTo>
                <a:lnTo>
                  <a:pt x="6074" y="1222"/>
                </a:lnTo>
                <a:cubicBezTo>
                  <a:pt x="6045" y="1207"/>
                  <a:pt x="6016" y="1193"/>
                  <a:pt x="5987" y="1193"/>
                </a:cubicBezTo>
                <a:cubicBezTo>
                  <a:pt x="5944" y="1178"/>
                  <a:pt x="5871" y="1149"/>
                  <a:pt x="5828" y="1121"/>
                </a:cubicBezTo>
                <a:cubicBezTo>
                  <a:pt x="5625" y="1048"/>
                  <a:pt x="5494" y="845"/>
                  <a:pt x="5509" y="628"/>
                </a:cubicBezTo>
                <a:lnTo>
                  <a:pt x="5509" y="599"/>
                </a:lnTo>
                <a:cubicBezTo>
                  <a:pt x="5552" y="338"/>
                  <a:pt x="5378" y="106"/>
                  <a:pt x="5132" y="48"/>
                </a:cubicBezTo>
                <a:cubicBezTo>
                  <a:pt x="5117" y="33"/>
                  <a:pt x="5103" y="33"/>
                  <a:pt x="5088" y="33"/>
                </a:cubicBezTo>
                <a:cubicBezTo>
                  <a:pt x="4922" y="12"/>
                  <a:pt x="4755" y="1"/>
                  <a:pt x="45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12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" panose="00000500000000000000" pitchFamily="2" charset="0"/>
              </a:rPr>
              <a:t>SEQUENTIAL STEPS TAKEN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4656" name="Google Shape;4656;p120"/>
          <p:cNvSpPr txBox="1"/>
          <p:nvPr/>
        </p:nvSpPr>
        <p:spPr>
          <a:xfrm>
            <a:off x="714300" y="1047643"/>
            <a:ext cx="78201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1. Read document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once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+ a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second time 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more carefully and identify possible doubts, FHIR specification components relevant for the project, tools to learn, among others;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3. Analyze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FHIR messaging </a:t>
            </a:r>
            <a:r>
              <a:rPr lang="en-US" sz="11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pardigm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information, identifying and comparing such information with the features needed to </a:t>
            </a:r>
            <a:r>
              <a:rPr lang="en-US" sz="11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eb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present in the service;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Analyze important Resources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1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MessageDefinition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Encounter, </a:t>
            </a:r>
            <a:r>
              <a:rPr lang="en-US" sz="110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MessageHeader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(and Patient);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5. New analysis of the challenge statement;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6. Draw an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initial basic schematic 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of the service and its components;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7. Initial study of REST API designing with Spring Boot (Spring Boot Guides, YouTube);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8. Realization that perhaps it was not the best approach for dealing with the messaging component;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9. Turn to the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HAPI FHIR option 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because the specification mentions a $process-message operation;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10. Read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$process-message operation 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understand how its requisites may be translated to effective and efficient code programming;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11. 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Enhance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the initial </a:t>
            </a:r>
            <a:r>
              <a:rPr lang="en-US" sz="11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schematic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of the service and its components;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12. </a:t>
            </a:r>
            <a:r>
              <a:rPr lang="en-US" sz="1100" b="1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question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upload all database information at once initially into the server or get information from the database at each request? (study and decision)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4.)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13. </a:t>
            </a:r>
            <a:r>
              <a:rPr lang="en-US" sz="1100" b="1" u="sng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question</a:t>
            </a:r>
            <a:r>
              <a:rPr lang="en-US" sz="11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Maven vs. Gradle;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F3A815B-4902-550E-40F5-7C4907BD626D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AD120F-2F28-CE8E-934A-4EB043D2D58E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31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120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" panose="00000500000000000000" pitchFamily="2" charset="0"/>
              </a:rPr>
              <a:t>SEQUENTIAL STEPS TAKEN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4656" name="Google Shape;4656;p120"/>
          <p:cNvSpPr txBox="1"/>
          <p:nvPr/>
        </p:nvSpPr>
        <p:spPr>
          <a:xfrm>
            <a:off x="714300" y="1017600"/>
            <a:ext cx="77154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14. Read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FHIR services and FHIR Storage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pages of the specification to perceive some guidelines recommended by the specification </a:t>
            </a:r>
            <a:r>
              <a:rPr lang="en-US" sz="1050" i="1" dirty="0">
                <a:solidFill>
                  <a:srgbClr val="182031"/>
                </a:solidFill>
                <a:latin typeface="Montserrat"/>
                <a:ea typeface="Montserrat"/>
                <a:cs typeface="Montserrat"/>
                <a:sym typeface="Montserrat"/>
              </a:rPr>
              <a:t>(Goal 4.)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15. Install MongoDB Compass (GUI)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4.)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16. Define project’s pom.xml file with all the dependencies;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17.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Start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solution development with the base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restful server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(restfulServer.java);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18. (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Initial debugging/problems phase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dealing with Java versions used in the </a:t>
            </a:r>
            <a:r>
              <a:rPr lang="en-US" sz="105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cmd+IDE+HAPI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FHIR compiler) + (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problems with the validation module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of the HAPI FHIR library – it had to be withdrawn from the server and the important validation was made “by hand”);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19.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Messaging part settled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1);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20. Start with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GET requests processing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(FHIR REST API’s Read interaction);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21. </a:t>
            </a:r>
            <a:r>
              <a:rPr lang="en-US" sz="105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MongoDBConnectionManager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definition – allows an easy and centralized way to access the database for all classes (code quality, reusability and </a:t>
            </a:r>
            <a:r>
              <a:rPr lang="en-US" sz="1050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readibility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); 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22. Advance further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finalize REST part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versioned resources feature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2 + 5a.);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23.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Implement access control 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through an authorization service (Spring Authorization Server)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5.b</a:t>
            </a: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);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24. Final testing phase;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25. Make use of HAPI FHIR’s functionalities to 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document the service via the </a:t>
            </a:r>
            <a:r>
              <a:rPr lang="en-US" sz="105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OpenAPI</a:t>
            </a:r>
            <a:r>
              <a:rPr lang="en-US" sz="105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specification </a:t>
            </a:r>
            <a:r>
              <a:rPr lang="en-US" sz="1050" i="1" dirty="0">
                <a:solidFill>
                  <a:srgbClr val="182031"/>
                </a:solidFill>
                <a:latin typeface="Montserrat"/>
                <a:sym typeface="Montserrat"/>
              </a:rPr>
              <a:t>(Goal 3);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150BDECF-5320-B424-97BA-267E346ACAC3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E245C4-871B-96E7-9D85-379D0CEA85C4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32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37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74"/>
          <p:cNvSpPr txBox="1">
            <a:spLocks noGrp="1"/>
          </p:cNvSpPr>
          <p:nvPr>
            <p:ph type="title"/>
          </p:nvPr>
        </p:nvSpPr>
        <p:spPr>
          <a:xfrm>
            <a:off x="437110" y="334184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u="sng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Fetching from database at each request</a:t>
            </a:r>
            <a:endParaRPr sz="1800" b="1" u="sng" dirty="0"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77" name="Google Shape;1477;p74"/>
          <p:cNvSpPr txBox="1">
            <a:spLocks noGrp="1"/>
          </p:cNvSpPr>
          <p:nvPr>
            <p:ph type="subTitle" idx="1"/>
          </p:nvPr>
        </p:nvSpPr>
        <p:spPr>
          <a:xfrm>
            <a:off x="3429000" y="1551708"/>
            <a:ext cx="5000700" cy="1530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/>
              <a:t>Pros: </a:t>
            </a:r>
            <a:r>
              <a:rPr lang="pt-PT" sz="1300" dirty="0" err="1"/>
              <a:t>faster</a:t>
            </a:r>
            <a:r>
              <a:rPr lang="pt-PT" sz="1300" dirty="0"/>
              <a:t> response times, </a:t>
            </a:r>
            <a:r>
              <a:rPr lang="pt-PT" sz="1300" dirty="0" err="1"/>
              <a:t>reduced</a:t>
            </a:r>
            <a:r>
              <a:rPr lang="pt-PT" sz="1300" dirty="0"/>
              <a:t> </a:t>
            </a:r>
            <a:r>
              <a:rPr lang="pt-PT" sz="1300" dirty="0" err="1"/>
              <a:t>database</a:t>
            </a:r>
            <a:r>
              <a:rPr lang="pt-PT" sz="1300" dirty="0"/>
              <a:t> </a:t>
            </a:r>
            <a:r>
              <a:rPr lang="pt-PT" sz="1300" dirty="0" err="1"/>
              <a:t>load</a:t>
            </a:r>
            <a:endParaRPr lang="pt-PT" sz="13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 err="1"/>
              <a:t>Cons</a:t>
            </a:r>
            <a:r>
              <a:rPr lang="pt-PT" sz="1300" b="1" dirty="0"/>
              <a:t>: </a:t>
            </a:r>
            <a:r>
              <a:rPr lang="pt-PT" sz="1300" dirty="0" err="1"/>
              <a:t>increased</a:t>
            </a:r>
            <a:r>
              <a:rPr lang="pt-PT" sz="1300" dirty="0"/>
              <a:t> </a:t>
            </a:r>
            <a:r>
              <a:rPr lang="pt-PT" sz="1300" dirty="0" err="1"/>
              <a:t>memory</a:t>
            </a:r>
            <a:r>
              <a:rPr lang="pt-PT" sz="1300" dirty="0"/>
              <a:t> </a:t>
            </a:r>
            <a:r>
              <a:rPr lang="pt-PT" sz="1300" dirty="0" err="1"/>
              <a:t>usage</a:t>
            </a:r>
            <a:r>
              <a:rPr lang="pt-PT" sz="1300" dirty="0"/>
              <a:t>, </a:t>
            </a:r>
            <a:r>
              <a:rPr lang="pt-PT" sz="1300" dirty="0" err="1"/>
              <a:t>stale</a:t>
            </a:r>
            <a:r>
              <a:rPr lang="pt-PT" sz="1300" dirty="0"/>
              <a:t> data</a:t>
            </a:r>
            <a:endParaRPr lang="pt-PT" sz="13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/>
              <a:t>Use case: </a:t>
            </a:r>
            <a:r>
              <a:rPr lang="en-US" sz="1300" dirty="0"/>
              <a:t>scenarios where data is relatively static + read-heavy applications + small to moderately sized dataset.</a:t>
            </a:r>
            <a:endParaRPr sz="1300" dirty="0"/>
          </a:p>
        </p:txBody>
      </p:sp>
      <p:sp>
        <p:nvSpPr>
          <p:cNvPr id="1479" name="Google Shape;1479;p74"/>
          <p:cNvSpPr txBox="1">
            <a:spLocks noGrp="1"/>
          </p:cNvSpPr>
          <p:nvPr>
            <p:ph type="title" idx="3"/>
          </p:nvPr>
        </p:nvSpPr>
        <p:spPr>
          <a:xfrm>
            <a:off x="437103" y="1933482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Preloading upon </a:t>
            </a:r>
            <a:r>
              <a:rPr lang="en-US" sz="1800" b="1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nitialization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611946"/>
            <a:ext cx="7715400" cy="690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Q: 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Upload all database information at once at the server start </a:t>
            </a: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get information from the database at each request?</a:t>
            </a:r>
            <a:endParaRPr lang="pt-PT" sz="2000" dirty="0"/>
          </a:p>
        </p:txBody>
      </p:sp>
      <p:cxnSp>
        <p:nvCxnSpPr>
          <p:cNvPr id="1483" name="Google Shape;1483;p74"/>
          <p:cNvCxnSpPr/>
          <p:nvPr/>
        </p:nvCxnSpPr>
        <p:spPr>
          <a:xfrm>
            <a:off x="2934885" y="2326808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74"/>
          <p:cNvCxnSpPr/>
          <p:nvPr/>
        </p:nvCxnSpPr>
        <p:spPr>
          <a:xfrm>
            <a:off x="2934885" y="3811366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480;p74">
            <a:extLst>
              <a:ext uri="{FF2B5EF4-FFF2-40B4-BE49-F238E27FC236}">
                <a16:creationId xmlns:a16="http://schemas.microsoft.com/office/drawing/2014/main" id="{9FED2FB3-EA47-C6C8-A783-51C6CFCA186B}"/>
              </a:ext>
            </a:extLst>
          </p:cNvPr>
          <p:cNvSpPr txBox="1">
            <a:spLocks/>
          </p:cNvSpPr>
          <p:nvPr/>
        </p:nvSpPr>
        <p:spPr>
          <a:xfrm>
            <a:off x="985552" y="171652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/implementation_question1</a:t>
            </a:r>
            <a:endParaRPr lang="pt-PT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Google Shape;1477;p74">
            <a:extLst>
              <a:ext uri="{FF2B5EF4-FFF2-40B4-BE49-F238E27FC236}">
                <a16:creationId xmlns:a16="http://schemas.microsoft.com/office/drawing/2014/main" id="{62839FD5-4D11-1104-5025-12D0C76506A4}"/>
              </a:ext>
            </a:extLst>
          </p:cNvPr>
          <p:cNvSpPr txBox="1">
            <a:spLocks/>
          </p:cNvSpPr>
          <p:nvPr/>
        </p:nvSpPr>
        <p:spPr>
          <a:xfrm>
            <a:off x="3528015" y="3027226"/>
            <a:ext cx="4694658" cy="1944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/>
              <a:t>Pros: </a:t>
            </a:r>
            <a:r>
              <a:rPr lang="pt-PT" sz="1300" dirty="0"/>
              <a:t>real-time data, </a:t>
            </a:r>
            <a:r>
              <a:rPr lang="pt-PT" sz="1300" dirty="0" err="1"/>
              <a:t>lower</a:t>
            </a:r>
            <a:r>
              <a:rPr lang="pt-PT" sz="1300" dirty="0"/>
              <a:t> </a:t>
            </a:r>
            <a:r>
              <a:rPr lang="pt-PT" sz="1300" dirty="0" err="1"/>
              <a:t>memory</a:t>
            </a:r>
            <a:r>
              <a:rPr lang="pt-PT" sz="1300" dirty="0"/>
              <a:t> </a:t>
            </a:r>
            <a:r>
              <a:rPr lang="pt-PT" sz="1300" dirty="0" err="1"/>
              <a:t>usage</a:t>
            </a:r>
            <a:r>
              <a:rPr lang="pt-PT" sz="1300" dirty="0"/>
              <a:t> + </a:t>
            </a:r>
            <a:r>
              <a:rPr lang="pt-PT" sz="1300" dirty="0" err="1"/>
              <a:t>scalability</a:t>
            </a:r>
            <a:endParaRPr lang="pt-PT" sz="13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 err="1"/>
              <a:t>Cons</a:t>
            </a:r>
            <a:r>
              <a:rPr lang="pt-PT" sz="1300" b="1" dirty="0"/>
              <a:t>: </a:t>
            </a:r>
            <a:r>
              <a:rPr lang="pt-PT" sz="1300" dirty="0" err="1"/>
              <a:t>slower</a:t>
            </a:r>
            <a:r>
              <a:rPr lang="pt-PT" sz="1300" dirty="0"/>
              <a:t> response times, </a:t>
            </a:r>
            <a:r>
              <a:rPr lang="pt-PT" sz="1300" dirty="0" err="1"/>
              <a:t>database</a:t>
            </a:r>
            <a:r>
              <a:rPr lang="pt-PT" sz="1300" dirty="0"/>
              <a:t> </a:t>
            </a:r>
            <a:r>
              <a:rPr lang="pt-PT" sz="1300" dirty="0" err="1"/>
              <a:t>load</a:t>
            </a:r>
            <a:endParaRPr lang="pt-PT" sz="1300" b="1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b="1" dirty="0"/>
              <a:t>Use case: </a:t>
            </a:r>
            <a:r>
              <a:rPr lang="en-US" sz="1300" dirty="0"/>
              <a:t>scenarios where data changes frequently, or the dataset is too large for the memory + write-heavy applications + </a:t>
            </a:r>
            <a:r>
              <a:rPr lang="en-US" sz="1300" b="1" u="sng" dirty="0"/>
              <a:t>rapidly changing data (other services accessing and changing data)</a:t>
            </a:r>
            <a:endParaRPr lang="pt-PT" sz="1300" b="1" u="sng" dirty="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B9C1325F-2AD9-5669-23E9-D6477041B271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0DA7E0-6C0C-B665-7319-E39ED094D9AE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33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74"/>
          <p:cNvSpPr txBox="1">
            <a:spLocks noGrp="1"/>
          </p:cNvSpPr>
          <p:nvPr>
            <p:ph type="title"/>
          </p:nvPr>
        </p:nvSpPr>
        <p:spPr>
          <a:xfrm>
            <a:off x="437110" y="3341840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u="sng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Maven</a:t>
            </a:r>
            <a:endParaRPr sz="1800" b="1" u="sng" dirty="0"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77" name="Google Shape;1477;p74"/>
          <p:cNvSpPr txBox="1">
            <a:spLocks noGrp="1"/>
          </p:cNvSpPr>
          <p:nvPr>
            <p:ph type="subTitle" idx="1"/>
          </p:nvPr>
        </p:nvSpPr>
        <p:spPr>
          <a:xfrm>
            <a:off x="3429000" y="1551709"/>
            <a:ext cx="5000700" cy="84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pt-PT" sz="1300" dirty="0"/>
              <a:t>More </a:t>
            </a:r>
            <a:r>
              <a:rPr lang="pt-PT" sz="1300" dirty="0" err="1"/>
              <a:t>powerful</a:t>
            </a:r>
            <a:r>
              <a:rPr lang="pt-PT" sz="1300" dirty="0"/>
              <a:t>;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pt-PT" sz="1300" dirty="0" err="1"/>
              <a:t>Suitable</a:t>
            </a:r>
            <a:r>
              <a:rPr lang="pt-PT" sz="1300" dirty="0"/>
              <a:t> for </a:t>
            </a:r>
            <a:r>
              <a:rPr lang="pt-PT" sz="1300" dirty="0" err="1"/>
              <a:t>bigger</a:t>
            </a:r>
            <a:r>
              <a:rPr lang="pt-PT" sz="1300" dirty="0"/>
              <a:t> </a:t>
            </a:r>
            <a:r>
              <a:rPr lang="pt-PT" sz="1300" dirty="0" err="1"/>
              <a:t>projects</a:t>
            </a:r>
            <a:r>
              <a:rPr lang="pt-PT" sz="1300" dirty="0"/>
              <a:t>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300" dirty="0"/>
          </a:p>
        </p:txBody>
      </p:sp>
      <p:sp>
        <p:nvSpPr>
          <p:cNvPr id="1479" name="Google Shape;1479;p74"/>
          <p:cNvSpPr txBox="1">
            <a:spLocks noGrp="1"/>
          </p:cNvSpPr>
          <p:nvPr>
            <p:ph type="title" idx="3"/>
          </p:nvPr>
        </p:nvSpPr>
        <p:spPr>
          <a:xfrm>
            <a:off x="437103" y="1933482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Gradle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611946"/>
            <a:ext cx="7715400" cy="690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Q: 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Gradle (“suggested” in the instructions) </a:t>
            </a: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vs.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Maven</a:t>
            </a:r>
            <a:endParaRPr lang="pt-PT" sz="2000" dirty="0"/>
          </a:p>
        </p:txBody>
      </p:sp>
      <p:cxnSp>
        <p:nvCxnSpPr>
          <p:cNvPr id="1483" name="Google Shape;1483;p74"/>
          <p:cNvCxnSpPr/>
          <p:nvPr/>
        </p:nvCxnSpPr>
        <p:spPr>
          <a:xfrm>
            <a:off x="2934885" y="2326808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74"/>
          <p:cNvCxnSpPr/>
          <p:nvPr/>
        </p:nvCxnSpPr>
        <p:spPr>
          <a:xfrm>
            <a:off x="2934885" y="3811366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480;p74">
            <a:extLst>
              <a:ext uri="{FF2B5EF4-FFF2-40B4-BE49-F238E27FC236}">
                <a16:creationId xmlns:a16="http://schemas.microsoft.com/office/drawing/2014/main" id="{9FED2FB3-EA47-C6C8-A783-51C6CFCA186B}"/>
              </a:ext>
            </a:extLst>
          </p:cNvPr>
          <p:cNvSpPr txBox="1">
            <a:spLocks/>
          </p:cNvSpPr>
          <p:nvPr/>
        </p:nvSpPr>
        <p:spPr>
          <a:xfrm>
            <a:off x="985552" y="171652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/implementation_question2</a:t>
            </a:r>
            <a:endParaRPr lang="pt-PT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Google Shape;1477;p74">
            <a:extLst>
              <a:ext uri="{FF2B5EF4-FFF2-40B4-BE49-F238E27FC236}">
                <a16:creationId xmlns:a16="http://schemas.microsoft.com/office/drawing/2014/main" id="{62839FD5-4D11-1104-5025-12D0C76506A4}"/>
              </a:ext>
            </a:extLst>
          </p:cNvPr>
          <p:cNvSpPr txBox="1">
            <a:spLocks/>
          </p:cNvSpPr>
          <p:nvPr/>
        </p:nvSpPr>
        <p:spPr>
          <a:xfrm>
            <a:off x="3528015" y="3027226"/>
            <a:ext cx="4694658" cy="1944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pt-PT" sz="1300" dirty="0" err="1"/>
              <a:t>Preferable</a:t>
            </a:r>
            <a:r>
              <a:rPr lang="pt-PT" sz="1300" dirty="0"/>
              <a:t> in </a:t>
            </a:r>
            <a:r>
              <a:rPr lang="pt-PT" sz="1300" dirty="0" err="1"/>
              <a:t>smaller</a:t>
            </a:r>
            <a:r>
              <a:rPr lang="pt-PT" sz="1300" dirty="0"/>
              <a:t> </a:t>
            </a:r>
            <a:r>
              <a:rPr lang="pt-PT" sz="1300" dirty="0" err="1"/>
              <a:t>projects</a:t>
            </a:r>
            <a:r>
              <a:rPr lang="pt-PT" sz="1300" dirty="0"/>
              <a:t>;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pt-PT" sz="1300" dirty="0" err="1"/>
              <a:t>Ease</a:t>
            </a:r>
            <a:r>
              <a:rPr lang="pt-PT" sz="1300" dirty="0"/>
              <a:t> to </a:t>
            </a:r>
            <a:r>
              <a:rPr lang="pt-PT" sz="1300" dirty="0" err="1"/>
              <a:t>migrate</a:t>
            </a:r>
            <a:r>
              <a:rPr lang="pt-PT" sz="1300" dirty="0"/>
              <a:t> to </a:t>
            </a:r>
            <a:r>
              <a:rPr lang="pt-PT" sz="1300" dirty="0" err="1"/>
              <a:t>Gradle</a:t>
            </a:r>
            <a:r>
              <a:rPr lang="pt-PT" sz="1300" dirty="0"/>
              <a:t>, if </a:t>
            </a:r>
            <a:r>
              <a:rPr lang="pt-PT" sz="1300" dirty="0" err="1"/>
              <a:t>project</a:t>
            </a:r>
            <a:r>
              <a:rPr lang="pt-PT" sz="1300" dirty="0"/>
              <a:t> </a:t>
            </a:r>
            <a:r>
              <a:rPr lang="pt-PT" sz="1300" dirty="0" err="1"/>
              <a:t>outgrows</a:t>
            </a:r>
            <a:r>
              <a:rPr lang="pt-PT" sz="1300" dirty="0"/>
              <a:t>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pt-PT" sz="1300" b="1" u="sng" dirty="0" err="1"/>
              <a:t>Experience</a:t>
            </a:r>
            <a:r>
              <a:rPr lang="pt-PT" sz="1300" b="1" u="sng" dirty="0"/>
              <a:t> handling </a:t>
            </a:r>
            <a:r>
              <a:rPr lang="pt-PT" sz="1300" b="1" u="sng" dirty="0" err="1"/>
              <a:t>it</a:t>
            </a:r>
            <a:r>
              <a:rPr lang="pt-PT" sz="1300" b="1" u="sng" dirty="0"/>
              <a:t>.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0F3B304-E6C2-0CCF-F981-2351928C8E6D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25E8A-AC09-3DFE-1704-AD918DAB81F4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34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267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611946"/>
            <a:ext cx="7715400" cy="690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Q: 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Spring Boot (“suggested” in the instructions) </a:t>
            </a:r>
            <a:r>
              <a:rPr lang="en-US" sz="20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vs.</a:t>
            </a:r>
            <a:r>
              <a:rPr lang="en-US" sz="20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Eclipse Jetty</a:t>
            </a:r>
            <a:endParaRPr lang="pt-PT" sz="2000" dirty="0"/>
          </a:p>
        </p:txBody>
      </p:sp>
      <p:sp>
        <p:nvSpPr>
          <p:cNvPr id="2" name="Google Shape;1480;p74">
            <a:extLst>
              <a:ext uri="{FF2B5EF4-FFF2-40B4-BE49-F238E27FC236}">
                <a16:creationId xmlns:a16="http://schemas.microsoft.com/office/drawing/2014/main" id="{9FED2FB3-EA47-C6C8-A783-51C6CFCA186B}"/>
              </a:ext>
            </a:extLst>
          </p:cNvPr>
          <p:cNvSpPr txBox="1">
            <a:spLocks/>
          </p:cNvSpPr>
          <p:nvPr/>
        </p:nvSpPr>
        <p:spPr>
          <a:xfrm>
            <a:off x="985552" y="171652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/implementation_question3</a:t>
            </a:r>
            <a:endParaRPr lang="pt-PT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655E463-A6C1-2232-C207-81E3C6147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00" y="1644461"/>
            <a:ext cx="7986652" cy="2320213"/>
          </a:xfrm>
        </p:spPr>
        <p:txBody>
          <a:bodyPr/>
          <a:lstStyle/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b="1" dirty="0" err="1"/>
              <a:t>Past</a:t>
            </a:r>
            <a:r>
              <a:rPr lang="pt-PT" b="1" dirty="0"/>
              <a:t> </a:t>
            </a:r>
            <a:r>
              <a:rPr lang="pt-PT" b="1" dirty="0" err="1"/>
              <a:t>experience</a:t>
            </a:r>
            <a:r>
              <a:rPr lang="pt-PT" b="1" dirty="0"/>
              <a:t> with Eclipse </a:t>
            </a:r>
            <a:r>
              <a:rPr lang="pt-PT" b="1" dirty="0" err="1"/>
              <a:t>Jetty</a:t>
            </a:r>
            <a:r>
              <a:rPr lang="pt-PT" b="1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its</a:t>
            </a:r>
            <a:r>
              <a:rPr lang="pt-PT" dirty="0"/>
              <a:t> </a:t>
            </a:r>
            <a:r>
              <a:rPr lang="pt-PT" b="1" dirty="0" err="1"/>
              <a:t>good</a:t>
            </a:r>
            <a:r>
              <a:rPr lang="pt-PT" b="1" dirty="0"/>
              <a:t> </a:t>
            </a:r>
            <a:r>
              <a:rPr lang="pt-PT" b="1" dirty="0" err="1"/>
              <a:t>pairing</a:t>
            </a:r>
            <a:r>
              <a:rPr lang="pt-PT" b="1" dirty="0"/>
              <a:t> with </a:t>
            </a:r>
            <a:r>
              <a:rPr lang="pt-PT" b="1" dirty="0" err="1"/>
              <a:t>the</a:t>
            </a:r>
            <a:r>
              <a:rPr lang="pt-PT" b="1" dirty="0"/>
              <a:t> HAPI FHIR </a:t>
            </a:r>
            <a:r>
              <a:rPr lang="pt-PT" dirty="0" err="1"/>
              <a:t>library</a:t>
            </a:r>
            <a:r>
              <a:rPr lang="pt-PT" dirty="0"/>
              <a:t> </a:t>
            </a:r>
            <a:r>
              <a:rPr lang="pt-PT" dirty="0" err="1"/>
              <a:t>made</a:t>
            </a:r>
            <a:r>
              <a:rPr lang="pt-PT" dirty="0"/>
              <a:t> me </a:t>
            </a:r>
            <a:r>
              <a:rPr lang="pt-PT" dirty="0" err="1"/>
              <a:t>choose</a:t>
            </a:r>
            <a:r>
              <a:rPr lang="pt-PT" dirty="0"/>
              <a:t> </a:t>
            </a:r>
            <a:r>
              <a:rPr lang="pt-PT" dirty="0" err="1"/>
              <a:t>it</a:t>
            </a:r>
            <a:r>
              <a:rPr lang="pt-PT" dirty="0"/>
              <a:t>. 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 err="1"/>
              <a:t>Even</a:t>
            </a:r>
            <a:r>
              <a:rPr lang="pt-PT" dirty="0"/>
              <a:t> </a:t>
            </a:r>
            <a:r>
              <a:rPr lang="pt-PT" dirty="0" err="1"/>
              <a:t>so</a:t>
            </a:r>
            <a:r>
              <a:rPr lang="pt-PT" dirty="0"/>
              <a:t>, </a:t>
            </a:r>
            <a:r>
              <a:rPr lang="pt-PT" u="sng" dirty="0"/>
              <a:t>I </a:t>
            </a:r>
            <a:r>
              <a:rPr lang="pt-PT" u="sng" dirty="0" err="1"/>
              <a:t>believe</a:t>
            </a:r>
            <a:r>
              <a:rPr lang="pt-PT" u="sng" dirty="0"/>
              <a:t> that </a:t>
            </a:r>
            <a:r>
              <a:rPr lang="pt-PT" u="sng" dirty="0" err="1"/>
              <a:t>deploying</a:t>
            </a:r>
            <a:r>
              <a:rPr lang="pt-PT" u="sng" dirty="0"/>
              <a:t>  </a:t>
            </a:r>
            <a:r>
              <a:rPr lang="pt-PT" u="sng" dirty="0" err="1"/>
              <a:t>the</a:t>
            </a:r>
            <a:r>
              <a:rPr lang="pt-PT" u="sng" dirty="0"/>
              <a:t> server with Spring </a:t>
            </a:r>
            <a:r>
              <a:rPr lang="pt-PT" u="sng" dirty="0" err="1"/>
              <a:t>Boot</a:t>
            </a:r>
            <a:r>
              <a:rPr lang="pt-PT" u="sng" dirty="0"/>
              <a:t> </a:t>
            </a:r>
            <a:r>
              <a:rPr lang="pt-PT" u="sng" dirty="0" err="1"/>
              <a:t>would</a:t>
            </a:r>
            <a:r>
              <a:rPr lang="pt-PT" u="sng" dirty="0"/>
              <a:t> </a:t>
            </a:r>
            <a:r>
              <a:rPr lang="pt-PT" u="sng" dirty="0" err="1"/>
              <a:t>be</a:t>
            </a:r>
            <a:r>
              <a:rPr lang="pt-PT" u="sng" dirty="0"/>
              <a:t> </a:t>
            </a:r>
            <a:r>
              <a:rPr lang="pt-PT" u="sng" dirty="0" err="1"/>
              <a:t>rather</a:t>
            </a:r>
            <a:r>
              <a:rPr lang="pt-PT" u="sng" dirty="0"/>
              <a:t> </a:t>
            </a:r>
            <a:r>
              <a:rPr lang="pt-PT" u="sng" dirty="0" err="1"/>
              <a:t>simple</a:t>
            </a:r>
            <a:r>
              <a:rPr lang="pt-PT" u="sng" dirty="0"/>
              <a:t> </a:t>
            </a:r>
            <a:r>
              <a:rPr lang="pt-PT" dirty="0"/>
              <a:t>(</a:t>
            </a:r>
            <a:r>
              <a:rPr lang="pt-PT" dirty="0" err="1"/>
              <a:t>possibly</a:t>
            </a:r>
            <a:r>
              <a:rPr lang="pt-PT" dirty="0"/>
              <a:t>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dependency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pom.xml, </a:t>
            </a:r>
            <a:r>
              <a:rPr lang="pt-PT" dirty="0" err="1"/>
              <a:t>also</a:t>
            </a:r>
            <a:r>
              <a:rPr lang="pt-PT" dirty="0"/>
              <a:t> </a:t>
            </a:r>
            <a:r>
              <a:rPr lang="pt-PT" dirty="0" err="1"/>
              <a:t>add</a:t>
            </a:r>
            <a:r>
              <a:rPr lang="pt-PT" dirty="0"/>
              <a:t> a </a:t>
            </a:r>
            <a:r>
              <a:rPr lang="pt-PT" dirty="0" err="1"/>
              <a:t>SprinBootApplication</a:t>
            </a:r>
            <a:r>
              <a:rPr lang="pt-PT" dirty="0"/>
              <a:t> </a:t>
            </a:r>
            <a:r>
              <a:rPr lang="pt-PT" dirty="0" err="1"/>
              <a:t>annotation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Restful</a:t>
            </a:r>
            <a:r>
              <a:rPr lang="pt-PT" dirty="0"/>
              <a:t> server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few</a:t>
            </a:r>
            <a:r>
              <a:rPr lang="pt-PT" dirty="0"/>
              <a:t> other – if </a:t>
            </a:r>
            <a:r>
              <a:rPr lang="pt-PT" dirty="0" err="1"/>
              <a:t>any</a:t>
            </a:r>
            <a:r>
              <a:rPr lang="pt-PT" dirty="0"/>
              <a:t> – steps).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A1BACEE6-39C9-9A82-14DE-28FB54540E5B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35ABAF-DCD2-C2CA-0210-C076879D15D0}"/>
              </a:ext>
            </a:extLst>
          </p:cNvPr>
          <p:cNvSpPr txBox="1"/>
          <p:nvPr/>
        </p:nvSpPr>
        <p:spPr>
          <a:xfrm>
            <a:off x="8086299" y="4501385"/>
            <a:ext cx="764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35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4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8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82031"/>
                </a:solidFill>
                <a:latin typeface="Montserrat" panose="00000500000000000000" pitchFamily="2" charset="0"/>
              </a:rPr>
              <a:t>Receiving message </a:t>
            </a:r>
            <a:r>
              <a:rPr lang="en-GB" dirty="0">
                <a:solidFill>
                  <a:srgbClr val="182031"/>
                </a:solidFill>
                <a:latin typeface="Montserrat" panose="00000500000000000000" pitchFamily="2" charset="0"/>
              </a:rPr>
              <a:t>(req. 1)</a:t>
            </a:r>
            <a:endParaRPr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EE8A202A-AADA-2307-92F4-8C7D9D354101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4</a:t>
            </a:r>
          </a:p>
        </p:txBody>
      </p:sp>
      <p:sp>
        <p:nvSpPr>
          <p:cNvPr id="20" name="Google Shape;2554;p85">
            <a:extLst>
              <a:ext uri="{FF2B5EF4-FFF2-40B4-BE49-F238E27FC236}">
                <a16:creationId xmlns:a16="http://schemas.microsoft.com/office/drawing/2014/main" id="{61381D6A-5CB6-2219-B316-B1BDE9D800D6}"/>
              </a:ext>
            </a:extLst>
          </p:cNvPr>
          <p:cNvSpPr txBox="1">
            <a:spLocks/>
          </p:cNvSpPr>
          <p:nvPr/>
        </p:nvSpPr>
        <p:spPr>
          <a:xfrm>
            <a:off x="460020" y="1149158"/>
            <a:ext cx="7762653" cy="344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b="1" dirty="0">
                <a:latin typeface="Montserrat" panose="00000500000000000000" pitchFamily="2" charset="0"/>
              </a:rPr>
              <a:t>$</a:t>
            </a:r>
            <a:r>
              <a:rPr lang="pt-PT" sz="1200" b="1" dirty="0" err="1">
                <a:latin typeface="Montserrat" panose="00000500000000000000" pitchFamily="2" charset="0"/>
              </a:rPr>
              <a:t>process</a:t>
            </a:r>
            <a:r>
              <a:rPr lang="pt-PT" sz="1200" b="1" dirty="0">
                <a:latin typeface="Montserrat" panose="00000500000000000000" pitchFamily="2" charset="0"/>
              </a:rPr>
              <a:t>-message </a:t>
            </a:r>
            <a:r>
              <a:rPr lang="pt-PT" sz="1200" dirty="0" err="1">
                <a:latin typeface="Montserrat" panose="00000500000000000000" pitchFamily="2" charset="0"/>
              </a:rPr>
              <a:t>operation</a:t>
            </a:r>
            <a:r>
              <a:rPr lang="pt-PT" sz="1200" dirty="0">
                <a:latin typeface="Montserrat" panose="00000500000000000000" pitchFamily="2" charset="0"/>
              </a:rPr>
              <a:t> (FHIR </a:t>
            </a:r>
            <a:r>
              <a:rPr lang="pt-PT" sz="1200" dirty="0" err="1">
                <a:latin typeface="Montserrat" panose="00000500000000000000" pitchFamily="2" charset="0"/>
              </a:rPr>
              <a:t>specification</a:t>
            </a:r>
            <a:r>
              <a:rPr lang="pt-PT" sz="1200" dirty="0">
                <a:latin typeface="Montserrat" panose="00000500000000000000" pitchFamily="2" charset="0"/>
              </a:rPr>
              <a:t>) “</a:t>
            </a:r>
            <a:r>
              <a:rPr lang="en-GB" sz="1200" dirty="0">
                <a:latin typeface="Montserrat" panose="00000500000000000000" pitchFamily="2" charset="0"/>
              </a:rPr>
              <a:t>operation accepts a message, processes it according to the definition of the event in the message header, and returns one or more response messages;</a:t>
            </a:r>
          </a:p>
          <a:p>
            <a:pPr marL="285750" indent="-2857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200" b="1" dirty="0">
                <a:latin typeface="Montserrat" panose="00000500000000000000" pitchFamily="2" charset="0"/>
              </a:rPr>
              <a:t>Synchronous</a:t>
            </a:r>
            <a:r>
              <a:rPr lang="en-GB" sz="1200" dirty="0">
                <a:latin typeface="Montserrat" panose="00000500000000000000" pitchFamily="2" charset="0"/>
              </a:rPr>
              <a:t> + </a:t>
            </a:r>
            <a:r>
              <a:rPr lang="en-GB" sz="1200" b="1" dirty="0">
                <a:latin typeface="Montserrat" panose="00000500000000000000" pitchFamily="2" charset="0"/>
              </a:rPr>
              <a:t>reliable</a:t>
            </a:r>
            <a:r>
              <a:rPr lang="en-GB" sz="1200" dirty="0">
                <a:latin typeface="Montserrat" panose="00000500000000000000" pitchFamily="2" charset="0"/>
              </a:rPr>
              <a:t> messaging;</a:t>
            </a:r>
          </a:p>
          <a:p>
            <a:pPr marL="285750" indent="-2857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200" dirty="0">
                <a:latin typeface="Montserrat" panose="00000500000000000000" pitchFamily="2" charset="0"/>
              </a:rPr>
              <a:t>Aspects to validate/consider:</a:t>
            </a:r>
          </a:p>
          <a:p>
            <a:pPr marL="742950" lvl="1" indent="-28575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200" dirty="0">
                <a:latin typeface="Montserrat" panose="00000500000000000000" pitchFamily="2" charset="0"/>
              </a:rPr>
              <a:t>“it’s </a:t>
            </a:r>
            <a:r>
              <a:rPr lang="en-GB" sz="1200" b="1" dirty="0">
                <a:latin typeface="Montserrat" panose="00000500000000000000" pitchFamily="2" charset="0"/>
              </a:rPr>
              <a:t>not an idempotent </a:t>
            </a:r>
            <a:r>
              <a:rPr lang="en-GB" sz="1200" dirty="0">
                <a:latin typeface="Montserrat" panose="00000500000000000000" pitchFamily="2" charset="0"/>
              </a:rPr>
              <a:t>operation” (need caution on this);</a:t>
            </a:r>
          </a:p>
          <a:p>
            <a:pPr marL="742950" lvl="1" indent="-28575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200" dirty="0">
                <a:latin typeface="Montserrat" panose="00000500000000000000" pitchFamily="2" charset="0"/>
              </a:rPr>
              <a:t>“only accepts </a:t>
            </a:r>
            <a:r>
              <a:rPr lang="en-GB" sz="1200" b="1" dirty="0">
                <a:latin typeface="Montserrat" panose="00000500000000000000" pitchFamily="2" charset="0"/>
              </a:rPr>
              <a:t>POST</a:t>
            </a:r>
            <a:r>
              <a:rPr lang="en-GB" sz="1200" dirty="0">
                <a:latin typeface="Montserrat" panose="00000500000000000000" pitchFamily="2" charset="0"/>
              </a:rPr>
              <a:t> transactions - other HTTP methods will result in an HTTP error”;</a:t>
            </a:r>
          </a:p>
          <a:p>
            <a:pPr marL="742950" lvl="1" indent="-285750" algn="just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200" dirty="0">
                <a:latin typeface="Montserrat" panose="00000500000000000000" pitchFamily="2" charset="0"/>
              </a:rPr>
              <a:t>request content type submitted is always </a:t>
            </a:r>
            <a:r>
              <a:rPr lang="en-GB" sz="1200" b="1" dirty="0">
                <a:latin typeface="Montserrat" panose="00000500000000000000" pitchFamily="2" charset="0"/>
              </a:rPr>
              <a:t>Bundle</a:t>
            </a:r>
            <a:r>
              <a:rPr lang="en-GB" sz="1200" dirty="0">
                <a:latin typeface="Montserrat" panose="00000500000000000000" pitchFamily="2" charset="0"/>
              </a:rPr>
              <a:t> with </a:t>
            </a:r>
            <a:r>
              <a:rPr lang="en-GB" sz="1200" b="1" dirty="0">
                <a:latin typeface="Montserrat" panose="00000500000000000000" pitchFamily="2" charset="0"/>
              </a:rPr>
              <a:t>type "message" </a:t>
            </a:r>
            <a:r>
              <a:rPr lang="en-GB" sz="1200" dirty="0">
                <a:latin typeface="Montserrat" panose="00000500000000000000" pitchFamily="2" charset="0"/>
              </a:rPr>
              <a:t>containing a </a:t>
            </a:r>
            <a:r>
              <a:rPr lang="en-GB" sz="1200" b="1" dirty="0" err="1">
                <a:latin typeface="Montserrat" panose="00000500000000000000" pitchFamily="2" charset="0"/>
              </a:rPr>
              <a:t>MessageHeader</a:t>
            </a:r>
            <a:r>
              <a:rPr lang="en-GB" sz="1200" b="1" dirty="0">
                <a:latin typeface="Montserrat" panose="00000500000000000000" pitchFamily="2" charset="0"/>
              </a:rPr>
              <a:t> </a:t>
            </a:r>
            <a:r>
              <a:rPr lang="en-GB" sz="1200" dirty="0">
                <a:latin typeface="Montserrat" panose="00000500000000000000" pitchFamily="2" charset="0"/>
              </a:rPr>
              <a:t>resource as </a:t>
            </a:r>
            <a:r>
              <a:rPr lang="en-GB" sz="1200" b="1" dirty="0">
                <a:latin typeface="Montserrat" panose="00000500000000000000" pitchFamily="2" charset="0"/>
              </a:rPr>
              <a:t>the first resource.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8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182031"/>
                </a:solidFill>
                <a:latin typeface="Montserrat" panose="00000500000000000000" pitchFamily="2" charset="0"/>
              </a:rPr>
              <a:t>Receiving message </a:t>
            </a:r>
            <a:r>
              <a:rPr lang="en-GB" dirty="0">
                <a:solidFill>
                  <a:srgbClr val="182031"/>
                </a:solidFill>
                <a:latin typeface="Montserrat" panose="00000500000000000000" pitchFamily="2" charset="0"/>
              </a:rPr>
              <a:t>(req. 1)</a:t>
            </a:r>
            <a:endParaRPr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" name="Google Shape;2554;p85">
            <a:extLst>
              <a:ext uri="{FF2B5EF4-FFF2-40B4-BE49-F238E27FC236}">
                <a16:creationId xmlns:a16="http://schemas.microsoft.com/office/drawing/2014/main" id="{4223C5FD-313F-19A6-2628-53560A5C1918}"/>
              </a:ext>
            </a:extLst>
          </p:cNvPr>
          <p:cNvSpPr txBox="1">
            <a:spLocks/>
          </p:cNvSpPr>
          <p:nvPr/>
        </p:nvSpPr>
        <p:spPr>
          <a:xfrm>
            <a:off x="491320" y="1323953"/>
            <a:ext cx="8386549" cy="225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dirty="0" err="1">
                <a:latin typeface="Montserrat" panose="00000500000000000000" pitchFamily="2" charset="0"/>
              </a:rPr>
              <a:t>Considerations</a:t>
            </a:r>
            <a:r>
              <a:rPr lang="pt-PT" sz="1200" dirty="0">
                <a:latin typeface="Montserrat" panose="00000500000000000000" pitchFamily="2" charset="0"/>
              </a:rPr>
              <a:t>/</a:t>
            </a:r>
            <a:r>
              <a:rPr lang="pt-PT" sz="1200" dirty="0" err="1">
                <a:latin typeface="Montserrat" panose="00000500000000000000" pitchFamily="2" charset="0"/>
              </a:rPr>
              <a:t>assumptions</a:t>
            </a:r>
            <a:r>
              <a:rPr lang="pt-PT" sz="1200" dirty="0">
                <a:latin typeface="Montserrat" panose="00000500000000000000" pitchFamily="2" charset="0"/>
              </a:rPr>
              <a:t>:</a:t>
            </a:r>
          </a:p>
          <a:p>
            <a:pPr marL="628650" lvl="1" indent="-17145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b="1" dirty="0" err="1">
                <a:latin typeface="Montserrat" panose="00000500000000000000" pitchFamily="2" charset="0"/>
              </a:rPr>
              <a:t>Receiving</a:t>
            </a:r>
            <a:r>
              <a:rPr lang="pt-PT" sz="1200" b="1" dirty="0">
                <a:latin typeface="Montserrat" panose="00000500000000000000" pitchFamily="2" charset="0"/>
              </a:rPr>
              <a:t> + </a:t>
            </a:r>
            <a:r>
              <a:rPr lang="pt-PT" sz="1200" b="1" dirty="0" err="1">
                <a:latin typeface="Montserrat" panose="00000500000000000000" pitchFamily="2" charset="0"/>
              </a:rPr>
              <a:t>responding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dirty="0">
                <a:latin typeface="Montserrat" panose="00000500000000000000" pitchFamily="2" charset="0"/>
              </a:rPr>
              <a:t>(</a:t>
            </a:r>
            <a:r>
              <a:rPr lang="pt-PT" sz="1200" dirty="0" err="1">
                <a:latin typeface="Montserrat" panose="00000500000000000000" pitchFamily="2" charset="0"/>
              </a:rPr>
              <a:t>requested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action’s</a:t>
            </a:r>
            <a:r>
              <a:rPr lang="pt-PT" sz="1200" dirty="0">
                <a:latin typeface="Montserrat" panose="00000500000000000000" pitchFamily="2" charset="0"/>
              </a:rPr>
              <a:t> handling is </a:t>
            </a:r>
            <a:r>
              <a:rPr lang="pt-PT" sz="1200" dirty="0" err="1">
                <a:latin typeface="Montserrat" panose="00000500000000000000" pitchFamily="2" charset="0"/>
              </a:rPr>
              <a:t>not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part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of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the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service</a:t>
            </a:r>
            <a:r>
              <a:rPr lang="pt-PT" sz="1200" dirty="0">
                <a:latin typeface="Montserrat" panose="00000500000000000000" pitchFamily="2" charset="0"/>
              </a:rPr>
              <a:t>);</a:t>
            </a:r>
          </a:p>
          <a:p>
            <a:pPr marL="628650" lvl="1" indent="-17145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dirty="0">
                <a:latin typeface="Montserrat" panose="00000500000000000000" pitchFamily="2" charset="0"/>
              </a:rPr>
              <a:t>“</a:t>
            </a:r>
            <a:r>
              <a:rPr lang="pt-PT" sz="1200" b="1" dirty="0" err="1">
                <a:latin typeface="Montserrat" panose="00000500000000000000" pitchFamily="2" charset="0"/>
              </a:rPr>
              <a:t>service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contract</a:t>
            </a:r>
            <a:r>
              <a:rPr lang="pt-PT" sz="1200" dirty="0">
                <a:latin typeface="Montserrat" panose="00000500000000000000" pitchFamily="2" charset="0"/>
              </a:rPr>
              <a:t>” (FHIR </a:t>
            </a:r>
            <a:r>
              <a:rPr lang="pt-PT" sz="1200" dirty="0" err="1">
                <a:latin typeface="Montserrat" panose="00000500000000000000" pitchFamily="2" charset="0"/>
              </a:rPr>
              <a:t>Services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paradigm</a:t>
            </a:r>
            <a:r>
              <a:rPr lang="pt-PT" sz="1200" dirty="0">
                <a:latin typeface="Montserrat" panose="00000500000000000000" pitchFamily="2" charset="0"/>
              </a:rPr>
              <a:t>) is </a:t>
            </a:r>
            <a:r>
              <a:rPr lang="pt-PT" sz="1200" dirty="0" err="1">
                <a:latin typeface="Montserrat" panose="00000500000000000000" pitchFamily="2" charset="0"/>
              </a:rPr>
              <a:t>based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on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the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pre-defined</a:t>
            </a:r>
            <a:r>
              <a:rPr lang="pt-PT" sz="1200" b="1" dirty="0">
                <a:latin typeface="Montserrat" panose="00000500000000000000" pitchFamily="2" charset="0"/>
              </a:rPr>
              <a:t> requisites</a:t>
            </a:r>
            <a:r>
              <a:rPr lang="pt-PT" sz="1200" dirty="0">
                <a:latin typeface="Montserrat" panose="00000500000000000000" pitchFamily="2" charset="0"/>
              </a:rPr>
              <a:t>;</a:t>
            </a:r>
          </a:p>
          <a:p>
            <a:pPr marL="628650" lvl="1" indent="-17145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dirty="0" err="1">
                <a:latin typeface="Montserrat" panose="00000500000000000000" pitchFamily="2" charset="0"/>
              </a:rPr>
              <a:t>Fields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mentioned</a:t>
            </a:r>
            <a:r>
              <a:rPr lang="pt-PT" sz="1200" dirty="0">
                <a:latin typeface="Montserrat" panose="00000500000000000000" pitchFamily="2" charset="0"/>
              </a:rPr>
              <a:t> in </a:t>
            </a:r>
            <a:r>
              <a:rPr lang="pt-PT" sz="1200" dirty="0" err="1">
                <a:latin typeface="Montserrat" panose="00000500000000000000" pitchFamily="2" charset="0"/>
              </a:rPr>
              <a:t>the</a:t>
            </a:r>
            <a:r>
              <a:rPr lang="pt-PT" sz="1200" dirty="0">
                <a:latin typeface="Montserrat" panose="00000500000000000000" pitchFamily="2" charset="0"/>
              </a:rPr>
              <a:t> requisites </a:t>
            </a:r>
            <a:r>
              <a:rPr lang="pt-PT" sz="1200" dirty="0" err="1">
                <a:latin typeface="Montserrat" panose="00000500000000000000" pitchFamily="2" charset="0"/>
              </a:rPr>
              <a:t>were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considered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mandatory</a:t>
            </a:r>
            <a:r>
              <a:rPr lang="pt-PT" sz="1200" b="1" dirty="0">
                <a:latin typeface="Montserrat" panose="00000500000000000000" pitchFamily="2" charset="0"/>
              </a:rPr>
              <a:t> to </a:t>
            </a:r>
            <a:r>
              <a:rPr lang="pt-PT" sz="1200" b="1" dirty="0" err="1">
                <a:latin typeface="Montserrat" panose="00000500000000000000" pitchFamily="2" charset="0"/>
              </a:rPr>
              <a:t>be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present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dirty="0">
                <a:latin typeface="Montserrat" panose="00000500000000000000" pitchFamily="2" charset="0"/>
              </a:rPr>
              <a:t>in a </a:t>
            </a:r>
            <a:r>
              <a:rPr lang="pt-PT" sz="1200" dirty="0" err="1">
                <a:latin typeface="Montserrat" panose="00000500000000000000" pitchFamily="2" charset="0"/>
              </a:rPr>
              <a:t>request</a:t>
            </a:r>
            <a:r>
              <a:rPr lang="pt-PT" sz="1200" dirty="0">
                <a:latin typeface="Montserrat" panose="00000500000000000000" pitchFamily="2" charset="0"/>
              </a:rPr>
              <a:t> message;</a:t>
            </a:r>
          </a:p>
          <a:p>
            <a:pPr marL="628650" lvl="1" indent="-17145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t-PT" sz="1200" b="1" dirty="0" err="1">
                <a:latin typeface="Montserrat" panose="00000500000000000000" pitchFamily="2" charset="0"/>
              </a:rPr>
              <a:t>Only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synchronous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requests</a:t>
            </a:r>
            <a:r>
              <a:rPr lang="pt-PT" sz="1200" b="1" dirty="0">
                <a:latin typeface="Montserrat" panose="00000500000000000000" pitchFamily="2" charset="0"/>
              </a:rPr>
              <a:t> </a:t>
            </a:r>
            <a:r>
              <a:rPr lang="pt-PT" sz="1200" dirty="0">
                <a:latin typeface="Montserrat" panose="00000500000000000000" pitchFamily="2" charset="0"/>
              </a:rPr>
              <a:t>are </a:t>
            </a:r>
            <a:r>
              <a:rPr lang="pt-PT" sz="1200" dirty="0" err="1">
                <a:latin typeface="Montserrat" panose="00000500000000000000" pitchFamily="2" charset="0"/>
              </a:rPr>
              <a:t>accepted</a:t>
            </a:r>
            <a:r>
              <a:rPr lang="pt-PT" sz="1200" dirty="0">
                <a:latin typeface="Montserrat" panose="00000500000000000000" pitchFamily="2" charset="0"/>
              </a:rPr>
              <a:t> (</a:t>
            </a:r>
            <a:r>
              <a:rPr lang="pt-PT" sz="1200" dirty="0" err="1">
                <a:latin typeface="Montserrat" panose="00000500000000000000" pitchFamily="2" charset="0"/>
              </a:rPr>
              <a:t>assynchronous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messaging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not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implemented</a:t>
            </a:r>
            <a:r>
              <a:rPr lang="pt-PT" sz="1200" dirty="0">
                <a:latin typeface="Montserrat" panose="00000500000000000000" pitchFamily="2" charset="0"/>
              </a:rPr>
              <a:t>).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EE8A202A-AADA-2307-92F4-8C7D9D354101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20862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1" name="Google Shape;2971;p95"/>
          <p:cNvGrpSpPr/>
          <p:nvPr/>
        </p:nvGrpSpPr>
        <p:grpSpPr>
          <a:xfrm>
            <a:off x="3369525" y="1165142"/>
            <a:ext cx="2362200" cy="3180000"/>
            <a:chOff x="791125" y="1362000"/>
            <a:chExt cx="2362200" cy="3180000"/>
          </a:xfrm>
        </p:grpSpPr>
        <p:sp>
          <p:nvSpPr>
            <p:cNvPr id="2972" name="Google Shape;2972;p95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73" name="Google Shape;2973;p95"/>
            <p:cNvSpPr/>
            <p:nvPr/>
          </p:nvSpPr>
          <p:spPr>
            <a:xfrm flipH="1">
              <a:off x="851725" y="1569200"/>
              <a:ext cx="2241000" cy="29097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74" name="Google Shape;2974;p95"/>
            <p:cNvSpPr/>
            <p:nvPr/>
          </p:nvSpPr>
          <p:spPr>
            <a:xfrm flipH="1">
              <a:off x="851731" y="1420634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75" name="Google Shape;2975;p95"/>
            <p:cNvSpPr/>
            <p:nvPr/>
          </p:nvSpPr>
          <p:spPr>
            <a:xfrm flipH="1">
              <a:off x="998951" y="1420634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76" name="Google Shape;2976;p95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2977" name="Google Shape;2977;p95"/>
          <p:cNvGrpSpPr/>
          <p:nvPr/>
        </p:nvGrpSpPr>
        <p:grpSpPr>
          <a:xfrm>
            <a:off x="6012194" y="1109232"/>
            <a:ext cx="2362200" cy="3180000"/>
            <a:chOff x="791125" y="1362000"/>
            <a:chExt cx="2362200" cy="3180000"/>
          </a:xfrm>
        </p:grpSpPr>
        <p:sp>
          <p:nvSpPr>
            <p:cNvPr id="2978" name="Google Shape;2978;p95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79" name="Google Shape;2979;p95"/>
            <p:cNvSpPr/>
            <p:nvPr/>
          </p:nvSpPr>
          <p:spPr>
            <a:xfrm flipH="1">
              <a:off x="851731" y="1593658"/>
              <a:ext cx="2241000" cy="29097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0" name="Google Shape;2980;p95"/>
            <p:cNvSpPr/>
            <p:nvPr/>
          </p:nvSpPr>
          <p:spPr>
            <a:xfrm flipH="1">
              <a:off x="851731" y="1420634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1" name="Google Shape;2981;p95"/>
            <p:cNvSpPr/>
            <p:nvPr/>
          </p:nvSpPr>
          <p:spPr>
            <a:xfrm flipH="1">
              <a:off x="998951" y="1420634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2" name="Google Shape;2982;p95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2983" name="Google Shape;2983;p95"/>
          <p:cNvGrpSpPr/>
          <p:nvPr/>
        </p:nvGrpSpPr>
        <p:grpSpPr>
          <a:xfrm>
            <a:off x="679688" y="1165142"/>
            <a:ext cx="2362200" cy="3180000"/>
            <a:chOff x="791125" y="1362000"/>
            <a:chExt cx="2362200" cy="3180000"/>
          </a:xfrm>
        </p:grpSpPr>
        <p:sp>
          <p:nvSpPr>
            <p:cNvPr id="2984" name="Google Shape;2984;p95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5" name="Google Shape;2985;p95"/>
            <p:cNvSpPr/>
            <p:nvPr/>
          </p:nvSpPr>
          <p:spPr>
            <a:xfrm flipH="1">
              <a:off x="851725" y="1569200"/>
              <a:ext cx="2241000" cy="29097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6" name="Google Shape;2986;p95"/>
            <p:cNvSpPr/>
            <p:nvPr/>
          </p:nvSpPr>
          <p:spPr>
            <a:xfrm flipH="1">
              <a:off x="851731" y="1420634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7" name="Google Shape;2987;p95"/>
            <p:cNvSpPr/>
            <p:nvPr/>
          </p:nvSpPr>
          <p:spPr>
            <a:xfrm flipH="1">
              <a:off x="998951" y="1420634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88" name="Google Shape;2988;p95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sp>
        <p:nvSpPr>
          <p:cNvPr id="2989" name="Google Shape;2989;p95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</a:rPr>
              <a:t>STORAGE – FHIR SPECIFICATION </a:t>
            </a:r>
            <a:r>
              <a:rPr lang="en" dirty="0">
                <a:solidFill>
                  <a:srgbClr val="182031"/>
                </a:solidFill>
                <a:latin typeface="Montserrat" panose="00000500000000000000" pitchFamily="2" charset="0"/>
              </a:rPr>
              <a:t>(req. 4) </a:t>
            </a:r>
            <a:endParaRPr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990" name="Google Shape;2990;p95"/>
          <p:cNvSpPr txBox="1">
            <a:spLocks noGrp="1"/>
          </p:cNvSpPr>
          <p:nvPr>
            <p:ph type="title" idx="2"/>
          </p:nvPr>
        </p:nvSpPr>
        <p:spPr>
          <a:xfrm>
            <a:off x="738632" y="1872739"/>
            <a:ext cx="2241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E5AE6"/>
                </a:solidFill>
                <a:latin typeface="Montserrat" panose="00000500000000000000" pitchFamily="2" charset="0"/>
              </a:rPr>
              <a:t>Relational, or not?</a:t>
            </a:r>
            <a:endParaRPr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2991" name="Google Shape;2991;p95"/>
          <p:cNvSpPr txBox="1">
            <a:spLocks noGrp="1"/>
          </p:cNvSpPr>
          <p:nvPr>
            <p:ph type="subTitle" idx="1"/>
          </p:nvPr>
        </p:nvSpPr>
        <p:spPr>
          <a:xfrm>
            <a:off x="778688" y="2668895"/>
            <a:ext cx="21642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" dirty="0">
                <a:latin typeface="Montserrat" panose="00000500000000000000" pitchFamily="2" charset="0"/>
              </a:rPr>
              <a:t>“</a:t>
            </a:r>
            <a:r>
              <a:rPr lang="en-GB" dirty="0">
                <a:latin typeface="Montserrat" panose="00000500000000000000" pitchFamily="2" charset="0"/>
              </a:rPr>
              <a:t>Applications can use the resources defined by FHIR by </a:t>
            </a:r>
            <a:r>
              <a:rPr lang="en-GB" u="sng" dirty="0">
                <a:latin typeface="Montserrat" panose="00000500000000000000" pitchFamily="2" charset="0"/>
              </a:rPr>
              <a:t>storing them natively</a:t>
            </a:r>
            <a:r>
              <a:rPr lang="en-GB" dirty="0">
                <a:latin typeface="Montserrat" panose="00000500000000000000" pitchFamily="2" charset="0"/>
              </a:rPr>
              <a:t> in a database </a:t>
            </a:r>
            <a:r>
              <a:rPr lang="en-GB" b="1" dirty="0">
                <a:latin typeface="Montserrat" panose="00000500000000000000" pitchFamily="2" charset="0"/>
              </a:rPr>
              <a:t>or</a:t>
            </a:r>
            <a:r>
              <a:rPr lang="en-GB" dirty="0">
                <a:latin typeface="Montserrat" panose="00000500000000000000" pitchFamily="2" charset="0"/>
              </a:rPr>
              <a:t> </a:t>
            </a:r>
            <a:r>
              <a:rPr lang="en-GB" u="sng" dirty="0">
                <a:latin typeface="Montserrat" panose="00000500000000000000" pitchFamily="2" charset="0"/>
              </a:rPr>
              <a:t>persistent store</a:t>
            </a:r>
            <a:r>
              <a:rPr lang="en-GB" dirty="0">
                <a:latin typeface="Montserrat" panose="00000500000000000000" pitchFamily="2" charset="0"/>
              </a:rPr>
              <a:t>”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993" name="Google Shape;2993;p95"/>
          <p:cNvSpPr txBox="1">
            <a:spLocks noGrp="1"/>
          </p:cNvSpPr>
          <p:nvPr>
            <p:ph type="subTitle" idx="4"/>
          </p:nvPr>
        </p:nvSpPr>
        <p:spPr>
          <a:xfrm>
            <a:off x="3468525" y="1496759"/>
            <a:ext cx="2164200" cy="2464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GB" sz="1200" dirty="0">
                <a:latin typeface="Montserrat" panose="00000500000000000000" pitchFamily="2" charset="0"/>
              </a:rPr>
              <a:t>- resources are designed for exchange (rather than as a storage format) - </a:t>
            </a:r>
            <a:r>
              <a:rPr lang="en-GB" sz="1200" b="1" dirty="0">
                <a:latin typeface="Montserrat" panose="00000500000000000000" pitchFamily="2" charset="0"/>
              </a:rPr>
              <a:t>not designed to prioritize storage efficiency;</a:t>
            </a:r>
          </a:p>
          <a:p>
            <a:pPr marL="0" lvl="0" indent="0">
              <a:spcAft>
                <a:spcPts val="1200"/>
              </a:spcAft>
            </a:pPr>
            <a:r>
              <a:rPr lang="en-GB" sz="1200" dirty="0">
                <a:latin typeface="Montserrat" panose="00000500000000000000" pitchFamily="2" charset="0"/>
              </a:rPr>
              <a:t>-</a:t>
            </a:r>
            <a:r>
              <a:rPr lang="en-GB" sz="1200" b="1" dirty="0">
                <a:highlight>
                  <a:srgbClr val="0F1729"/>
                </a:highlight>
                <a:latin typeface="Montserrat" panose="00000500000000000000" pitchFamily="2" charset="0"/>
              </a:rPr>
              <a:t>BUT</a:t>
            </a:r>
            <a:r>
              <a:rPr lang="en-GB" sz="1200" dirty="0">
                <a:latin typeface="Montserrat" panose="00000500000000000000" pitchFamily="2" charset="0"/>
              </a:rPr>
              <a:t> “If </a:t>
            </a:r>
            <a:r>
              <a:rPr lang="en-GB" sz="1200" u="sng" dirty="0">
                <a:latin typeface="Montserrat" panose="00000500000000000000" pitchFamily="2" charset="0"/>
              </a:rPr>
              <a:t>application's requirements are not at all completely settled</a:t>
            </a:r>
            <a:r>
              <a:rPr lang="en-GB" sz="1200" dirty="0">
                <a:latin typeface="Montserrat" panose="00000500000000000000" pitchFamily="2" charset="0"/>
              </a:rPr>
              <a:t>, then resources are actually a very sound way to store an application's data”</a:t>
            </a:r>
            <a:endParaRPr sz="1200" dirty="0">
              <a:latin typeface="Montserrat" panose="00000500000000000000" pitchFamily="2" charset="0"/>
            </a:endParaRPr>
          </a:p>
        </p:txBody>
      </p:sp>
      <p:grpSp>
        <p:nvGrpSpPr>
          <p:cNvPr id="3007" name="Google Shape;3007;p95"/>
          <p:cNvGrpSpPr/>
          <p:nvPr/>
        </p:nvGrpSpPr>
        <p:grpSpPr>
          <a:xfrm>
            <a:off x="7067876" y="2479836"/>
            <a:ext cx="349954" cy="371814"/>
            <a:chOff x="-37804925" y="3953450"/>
            <a:chExt cx="315075" cy="318225"/>
          </a:xfrm>
        </p:grpSpPr>
        <p:sp>
          <p:nvSpPr>
            <p:cNvPr id="3008" name="Google Shape;3008;p95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009" name="Google Shape;3009;p95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010" name="Google Shape;3010;p95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3806CD1C-8732-1F31-49F3-ABF78708D064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6</a:t>
            </a:r>
          </a:p>
        </p:txBody>
      </p:sp>
      <p:sp>
        <p:nvSpPr>
          <p:cNvPr id="3" name="Google Shape;10679;p135">
            <a:extLst>
              <a:ext uri="{FF2B5EF4-FFF2-40B4-BE49-F238E27FC236}">
                <a16:creationId xmlns:a16="http://schemas.microsoft.com/office/drawing/2014/main" id="{34903C44-801E-EB96-6A97-3BFFF3E385BE}"/>
              </a:ext>
            </a:extLst>
          </p:cNvPr>
          <p:cNvSpPr/>
          <p:nvPr/>
        </p:nvSpPr>
        <p:spPr>
          <a:xfrm>
            <a:off x="1683965" y="149675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0"/>
            </a:endParaRPr>
          </a:p>
        </p:txBody>
      </p:sp>
      <p:sp>
        <p:nvSpPr>
          <p:cNvPr id="10" name="Google Shape;2990;p95">
            <a:extLst>
              <a:ext uri="{FF2B5EF4-FFF2-40B4-BE49-F238E27FC236}">
                <a16:creationId xmlns:a16="http://schemas.microsoft.com/office/drawing/2014/main" id="{AE7B0710-9E19-8C8C-30D9-668D3285A004}"/>
              </a:ext>
            </a:extLst>
          </p:cNvPr>
          <p:cNvSpPr txBox="1">
            <a:spLocks/>
          </p:cNvSpPr>
          <p:nvPr/>
        </p:nvSpPr>
        <p:spPr>
          <a:xfrm>
            <a:off x="6072801" y="1872739"/>
            <a:ext cx="22410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b="1" u="sng" dirty="0">
                <a:solidFill>
                  <a:srgbClr val="1E5AE6"/>
                </a:solidFill>
                <a:latin typeface="Montserrat" panose="00000500000000000000" pitchFamily="2" charset="0"/>
              </a:rPr>
              <a:t>MongoDB</a:t>
            </a:r>
          </a:p>
        </p:txBody>
      </p:sp>
      <p:sp>
        <p:nvSpPr>
          <p:cNvPr id="11" name="Google Shape;2991;p95">
            <a:extLst>
              <a:ext uri="{FF2B5EF4-FFF2-40B4-BE49-F238E27FC236}">
                <a16:creationId xmlns:a16="http://schemas.microsoft.com/office/drawing/2014/main" id="{AE4244D6-5D1A-5D69-F854-5CCB7B4E93EF}"/>
              </a:ext>
            </a:extLst>
          </p:cNvPr>
          <p:cNvSpPr txBox="1">
            <a:spLocks/>
          </p:cNvSpPr>
          <p:nvPr/>
        </p:nvSpPr>
        <p:spPr>
          <a:xfrm>
            <a:off x="6197503" y="2436966"/>
            <a:ext cx="2164200" cy="100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sz="1200" dirty="0">
                <a:latin typeface="Montserrat" panose="00000500000000000000" pitchFamily="2" charset="0"/>
              </a:rPr>
              <a:t>“A wide variety of technologies exist for storing resources natively, including: </a:t>
            </a:r>
          </a:p>
          <a:p>
            <a:pPr marL="0" indent="0">
              <a:spcAft>
                <a:spcPts val="1200"/>
              </a:spcAft>
            </a:pP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NoSQL servers (e.g. </a:t>
            </a:r>
            <a:r>
              <a:rPr lang="en-GB" sz="1200" b="1" dirty="0">
                <a:latin typeface="Montserrat" panose="00000500000000000000" pitchFamily="2" charset="0"/>
                <a:sym typeface="Wingdings" panose="05000000000000000000" pitchFamily="2" charset="2"/>
              </a:rPr>
              <a:t>MongoDB</a:t>
            </a:r>
            <a:r>
              <a:rPr lang="en-GB" sz="1200" dirty="0">
                <a:latin typeface="Montserrat" panose="00000500000000000000" pitchFamily="2" charset="0"/>
                <a:sym typeface="Wingdings" panose="05000000000000000000" pitchFamily="2" charset="2"/>
              </a:rPr>
              <a:t> , Couch , Hadoop , or Big Query )</a:t>
            </a:r>
            <a:r>
              <a:rPr lang="en-GB" sz="1200" dirty="0">
                <a:latin typeface="Montserrat" panose="00000500000000000000" pitchFamily="2" charset="0"/>
              </a:rPr>
              <a:t>”</a:t>
            </a:r>
          </a:p>
        </p:txBody>
      </p:sp>
      <p:grpSp>
        <p:nvGrpSpPr>
          <p:cNvPr id="25" name="Google Shape;11256;p136">
            <a:extLst>
              <a:ext uri="{FF2B5EF4-FFF2-40B4-BE49-F238E27FC236}">
                <a16:creationId xmlns:a16="http://schemas.microsoft.com/office/drawing/2014/main" id="{3F0685F0-F747-D109-5011-29B4141E09D2}"/>
              </a:ext>
            </a:extLst>
          </p:cNvPr>
          <p:cNvGrpSpPr/>
          <p:nvPr/>
        </p:nvGrpSpPr>
        <p:grpSpPr>
          <a:xfrm>
            <a:off x="7088883" y="1526879"/>
            <a:ext cx="354311" cy="355909"/>
            <a:chOff x="-49764975" y="3551225"/>
            <a:chExt cx="299300" cy="300650"/>
          </a:xfrm>
        </p:grpSpPr>
        <p:sp>
          <p:nvSpPr>
            <p:cNvPr id="26" name="Google Shape;11257;p136">
              <a:extLst>
                <a:ext uri="{FF2B5EF4-FFF2-40B4-BE49-F238E27FC236}">
                  <a16:creationId xmlns:a16="http://schemas.microsoft.com/office/drawing/2014/main" id="{FB92AF16-EEAA-ED0D-1F9C-1C044537E4F9}"/>
                </a:ext>
              </a:extLst>
            </p:cNvPr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7" name="Google Shape;11258;p136">
              <a:extLst>
                <a:ext uri="{FF2B5EF4-FFF2-40B4-BE49-F238E27FC236}">
                  <a16:creationId xmlns:a16="http://schemas.microsoft.com/office/drawing/2014/main" id="{C5987777-3696-7A5D-75CD-4A2F439E3775}"/>
                </a:ext>
              </a:extLst>
            </p:cNvPr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8" name="Google Shape;11259;p136">
              <a:extLst>
                <a:ext uri="{FF2B5EF4-FFF2-40B4-BE49-F238E27FC236}">
                  <a16:creationId xmlns:a16="http://schemas.microsoft.com/office/drawing/2014/main" id="{8A9040D2-AA5D-ECF7-3A79-B78C1137BF20}"/>
                </a:ext>
              </a:extLst>
            </p:cNvPr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29" name="Google Shape;11260;p136">
              <a:extLst>
                <a:ext uri="{FF2B5EF4-FFF2-40B4-BE49-F238E27FC236}">
                  <a16:creationId xmlns:a16="http://schemas.microsoft.com/office/drawing/2014/main" id="{A66613FD-098E-FEF6-272E-27D1012E0456}"/>
                </a:ext>
              </a:extLst>
            </p:cNvPr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0" name="Google Shape;11261;p136">
              <a:extLst>
                <a:ext uri="{FF2B5EF4-FFF2-40B4-BE49-F238E27FC236}">
                  <a16:creationId xmlns:a16="http://schemas.microsoft.com/office/drawing/2014/main" id="{427F4C69-3307-0198-9DF8-78C7C1E45C66}"/>
                </a:ext>
              </a:extLst>
            </p:cNvPr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1" name="Google Shape;11262;p136">
              <a:extLst>
                <a:ext uri="{FF2B5EF4-FFF2-40B4-BE49-F238E27FC236}">
                  <a16:creationId xmlns:a16="http://schemas.microsoft.com/office/drawing/2014/main" id="{AEB5EDCE-DB83-7236-A72C-BC35AC95F77E}"/>
                </a:ext>
              </a:extLst>
            </p:cNvPr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2" name="Google Shape;11263;p136">
              <a:extLst>
                <a:ext uri="{FF2B5EF4-FFF2-40B4-BE49-F238E27FC236}">
                  <a16:creationId xmlns:a16="http://schemas.microsoft.com/office/drawing/2014/main" id="{CBBF364B-DB34-7DB5-1E36-F5EFB9C00B35}"/>
                </a:ext>
              </a:extLst>
            </p:cNvPr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3" name="Google Shape;11264;p136">
              <a:extLst>
                <a:ext uri="{FF2B5EF4-FFF2-40B4-BE49-F238E27FC236}">
                  <a16:creationId xmlns:a16="http://schemas.microsoft.com/office/drawing/2014/main" id="{F57C01CB-B455-4BA2-E7AC-CF7A540A4D63}"/>
                </a:ext>
              </a:extLst>
            </p:cNvPr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4" name="Google Shape;11265;p136">
              <a:extLst>
                <a:ext uri="{FF2B5EF4-FFF2-40B4-BE49-F238E27FC236}">
                  <a16:creationId xmlns:a16="http://schemas.microsoft.com/office/drawing/2014/main" id="{08EF595A-8754-11AE-02C5-3F12DE57BD24}"/>
                </a:ext>
              </a:extLst>
            </p:cNvPr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5" name="Google Shape;11266;p136">
              <a:extLst>
                <a:ext uri="{FF2B5EF4-FFF2-40B4-BE49-F238E27FC236}">
                  <a16:creationId xmlns:a16="http://schemas.microsoft.com/office/drawing/2014/main" id="{BEC7DCA5-5006-DA74-E8F9-DB457A0544CD}"/>
                </a:ext>
              </a:extLst>
            </p:cNvPr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36" name="Google Shape;11267;p136">
              <a:extLst>
                <a:ext uri="{FF2B5EF4-FFF2-40B4-BE49-F238E27FC236}">
                  <a16:creationId xmlns:a16="http://schemas.microsoft.com/office/drawing/2014/main" id="{636AF073-7194-E51B-FC9B-FFB7B2466BAC}"/>
                </a:ext>
              </a:extLst>
            </p:cNvPr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" name="Google Shape;2989;p95"/>
          <p:cNvSpPr txBox="1">
            <a:spLocks noGrp="1"/>
          </p:cNvSpPr>
          <p:nvPr>
            <p:ph type="title"/>
          </p:nvPr>
        </p:nvSpPr>
        <p:spPr>
          <a:xfrm>
            <a:off x="491319" y="549600"/>
            <a:ext cx="8031708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182031"/>
                </a:solidFill>
                <a:latin typeface="Montserrat" panose="00000500000000000000" pitchFamily="2" charset="0"/>
              </a:rPr>
              <a:t>REST REQUESTS + STORAGE– DECISION </a:t>
            </a:r>
            <a:r>
              <a:rPr lang="en" sz="2400" dirty="0">
                <a:solidFill>
                  <a:srgbClr val="182031"/>
                </a:solidFill>
                <a:latin typeface="Montserrat" panose="00000500000000000000" pitchFamily="2" charset="0"/>
              </a:rPr>
              <a:t>(req. 2+4) </a:t>
            </a:r>
            <a:endParaRPr sz="2400" b="1"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3806CD1C-8732-1F31-49F3-ABF78708D064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7</a:t>
            </a:r>
          </a:p>
        </p:txBody>
      </p:sp>
      <p:sp>
        <p:nvSpPr>
          <p:cNvPr id="16" name="Google Shape;2991;p95">
            <a:extLst>
              <a:ext uri="{FF2B5EF4-FFF2-40B4-BE49-F238E27FC236}">
                <a16:creationId xmlns:a16="http://schemas.microsoft.com/office/drawing/2014/main" id="{51C4138A-1119-BAF3-4890-75130125FD4C}"/>
              </a:ext>
            </a:extLst>
          </p:cNvPr>
          <p:cNvSpPr txBox="1">
            <a:spLocks/>
          </p:cNvSpPr>
          <p:nvPr/>
        </p:nvSpPr>
        <p:spPr>
          <a:xfrm>
            <a:off x="410852" y="1317849"/>
            <a:ext cx="7811821" cy="2981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Why</a:t>
            </a:r>
            <a:r>
              <a:rPr lang="pt-PT" sz="1200" dirty="0">
                <a:latin typeface="Montserrat" panose="00000500000000000000" pitchFamily="2" charset="0"/>
              </a:rPr>
              <a:t> use </a:t>
            </a:r>
            <a:r>
              <a:rPr lang="pt-PT" sz="1200" b="1" dirty="0">
                <a:latin typeface="Montserrat" panose="00000500000000000000" pitchFamily="2" charset="0"/>
              </a:rPr>
              <a:t>HAPI FHIR </a:t>
            </a:r>
            <a:r>
              <a:rPr lang="pt-PT" sz="1200" dirty="0" err="1">
                <a:latin typeface="Montserrat" panose="00000500000000000000" pitchFamily="2" charset="0"/>
              </a:rPr>
              <a:t>and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b="1" dirty="0" err="1">
                <a:latin typeface="Montserrat" panose="00000500000000000000" pitchFamily="2" charset="0"/>
              </a:rPr>
              <a:t>build</a:t>
            </a:r>
            <a:r>
              <a:rPr lang="pt-PT" sz="1200" b="1" dirty="0">
                <a:latin typeface="Montserrat" panose="00000500000000000000" pitchFamily="2" charset="0"/>
              </a:rPr>
              <a:t> a FHIR server</a:t>
            </a:r>
            <a:r>
              <a:rPr lang="pt-PT" sz="1200" dirty="0">
                <a:latin typeface="Montserrat" panose="00000500000000000000" pitchFamily="2" charset="0"/>
              </a:rPr>
              <a:t>?</a:t>
            </a:r>
          </a:p>
          <a:p>
            <a:pPr marL="628650" lvl="1" indent="-1714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pt-PT" sz="1200" dirty="0">
                <a:latin typeface="Montserrat" panose="00000500000000000000" pitchFamily="2" charset="0"/>
              </a:rPr>
              <a:t>“</a:t>
            </a:r>
            <a:r>
              <a:rPr lang="pt-PT" sz="1200" dirty="0" err="1">
                <a:latin typeface="Montserrat" panose="00000500000000000000" pitchFamily="2" charset="0"/>
              </a:rPr>
              <a:t>the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simplest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way</a:t>
            </a:r>
            <a:r>
              <a:rPr lang="pt-PT" sz="1200" dirty="0">
                <a:latin typeface="Montserrat" panose="00000500000000000000" pitchFamily="2" charset="0"/>
              </a:rPr>
              <a:t> to </a:t>
            </a:r>
            <a:r>
              <a:rPr lang="pt-PT" sz="1200" u="sng" dirty="0" err="1">
                <a:latin typeface="Montserrat" panose="00000500000000000000" pitchFamily="2" charset="0"/>
              </a:rPr>
              <a:t>handle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u="sng" dirty="0" err="1">
                <a:latin typeface="Montserrat" panose="00000500000000000000" pitchFamily="2" charset="0"/>
              </a:rPr>
              <a:t>messages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u="sng" dirty="0" err="1">
                <a:latin typeface="Montserrat" panose="00000500000000000000" pitchFamily="2" charset="0"/>
              </a:rPr>
              <a:t>where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u="sng" dirty="0" err="1">
                <a:latin typeface="Montserrat" panose="00000500000000000000" pitchFamily="2" charset="0"/>
              </a:rPr>
              <a:t>there</a:t>
            </a:r>
            <a:r>
              <a:rPr lang="pt-PT" sz="1200" u="sng" dirty="0">
                <a:latin typeface="Montserrat" panose="00000500000000000000" pitchFamily="2" charset="0"/>
              </a:rPr>
              <a:t> are </a:t>
            </a:r>
            <a:r>
              <a:rPr lang="pt-PT" sz="1200" u="sng" dirty="0" err="1">
                <a:latin typeface="Montserrat" panose="00000500000000000000" pitchFamily="2" charset="0"/>
              </a:rPr>
              <a:t>also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u="sng" dirty="0" err="1">
                <a:latin typeface="Montserrat" panose="00000500000000000000" pitchFamily="2" charset="0"/>
              </a:rPr>
              <a:t>RESTful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u="sng" dirty="0" err="1">
                <a:latin typeface="Montserrat" panose="00000500000000000000" pitchFamily="2" charset="0"/>
              </a:rPr>
              <a:t>interactions</a:t>
            </a:r>
            <a:r>
              <a:rPr lang="pt-PT" sz="1200" u="sng" dirty="0">
                <a:latin typeface="Montserrat" panose="00000500000000000000" pitchFamily="2" charset="0"/>
              </a:rPr>
              <a:t> </a:t>
            </a:r>
            <a:r>
              <a:rPr lang="pt-PT" sz="1200" dirty="0" err="1">
                <a:latin typeface="Montserrat" panose="00000500000000000000" pitchFamily="2" charset="0"/>
              </a:rPr>
              <a:t>occurring</a:t>
            </a:r>
            <a:r>
              <a:rPr lang="pt-PT" sz="1200" dirty="0">
                <a:latin typeface="Montserrat" panose="00000500000000000000" pitchFamily="2" charset="0"/>
              </a:rPr>
              <a:t> is to use </a:t>
            </a:r>
            <a:r>
              <a:rPr lang="pt-PT" sz="1200" dirty="0" err="1">
                <a:latin typeface="Montserrat" panose="00000500000000000000" pitchFamily="2" charset="0"/>
              </a:rPr>
              <a:t>the</a:t>
            </a:r>
            <a:r>
              <a:rPr lang="pt-PT" sz="1200" dirty="0">
                <a:latin typeface="Montserrat" panose="00000500000000000000" pitchFamily="2" charset="0"/>
              </a:rPr>
              <a:t> </a:t>
            </a:r>
            <a:r>
              <a:rPr lang="pt-PT" sz="1200" b="1" dirty="0">
                <a:latin typeface="Montserrat" panose="00000500000000000000" pitchFamily="2" charset="0"/>
              </a:rPr>
              <a:t>$</a:t>
            </a:r>
            <a:r>
              <a:rPr lang="pt-PT" sz="1200" b="1" dirty="0" err="1">
                <a:latin typeface="Montserrat" panose="00000500000000000000" pitchFamily="2" charset="0"/>
              </a:rPr>
              <a:t>process</a:t>
            </a:r>
            <a:r>
              <a:rPr lang="pt-PT" sz="1200" b="1" dirty="0">
                <a:latin typeface="Montserrat" panose="00000500000000000000" pitchFamily="2" charset="0"/>
              </a:rPr>
              <a:t>-message </a:t>
            </a:r>
            <a:r>
              <a:rPr lang="pt-PT" sz="1200" dirty="0">
                <a:latin typeface="Montserrat" panose="00000500000000000000" pitchFamily="2" charset="0"/>
              </a:rPr>
              <a:t>" (FHIR </a:t>
            </a:r>
            <a:r>
              <a:rPr lang="pt-PT" sz="1200" dirty="0" err="1">
                <a:latin typeface="Montserrat" panose="00000500000000000000" pitchFamily="2" charset="0"/>
              </a:rPr>
              <a:t>messaging</a:t>
            </a:r>
            <a:r>
              <a:rPr lang="pt-PT" sz="1200" dirty="0">
                <a:latin typeface="Montserrat" panose="00000500000000000000" pitchFamily="2" charset="0"/>
              </a:rPr>
              <a:t>);</a:t>
            </a:r>
          </a:p>
          <a:p>
            <a:pPr marL="628650" lvl="1" indent="-171450" algn="just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latin typeface="Montserrat" panose="00000500000000000000" pitchFamily="2" charset="0"/>
              </a:rPr>
              <a:t>also considering a </a:t>
            </a:r>
            <a:r>
              <a:rPr lang="en-GB" sz="1200" b="1" dirty="0">
                <a:latin typeface="Montserrat" panose="00000500000000000000" pitchFamily="2" charset="0"/>
              </a:rPr>
              <a:t>possible upgrade of the service</a:t>
            </a:r>
            <a:r>
              <a:rPr lang="en-GB" sz="1200" dirty="0">
                <a:latin typeface="Montserrat" panose="00000500000000000000" pitchFamily="2" charset="0"/>
              </a:rPr>
              <a:t>, for instance, adding more REST interactions;</a:t>
            </a:r>
          </a:p>
          <a:p>
            <a:pPr marL="628650" lvl="1" indent="-1714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latin typeface="Montserrat" panose="00000500000000000000" pitchFamily="2" charset="0"/>
              </a:rPr>
              <a:t>information is </a:t>
            </a:r>
            <a:r>
              <a:rPr lang="en-GB" sz="1200" b="1" dirty="0">
                <a:latin typeface="Montserrat" panose="00000500000000000000" pitchFamily="2" charset="0"/>
              </a:rPr>
              <a:t>saved in the database </a:t>
            </a:r>
            <a:r>
              <a:rPr lang="en-GB" sz="1200" dirty="0">
                <a:latin typeface="Montserrat" panose="00000500000000000000" pitchFamily="2" charset="0"/>
              </a:rPr>
              <a:t>(and so made available for other services accessing it);</a:t>
            </a:r>
          </a:p>
          <a:p>
            <a:pPr marL="171450" indent="-1714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GB" sz="1200" dirty="0">
                <a:latin typeface="Montserrat" panose="00000500000000000000" pitchFamily="2" charset="0"/>
              </a:rPr>
              <a:t>It is assumed that the ID provided in the GET request belongs to the intended ID systems.</a:t>
            </a:r>
          </a:p>
          <a:p>
            <a:pPr marL="457200" lvl="1" indent="0" algn="just">
              <a:spcAft>
                <a:spcPts val="1200"/>
              </a:spcAft>
            </a:pPr>
            <a:endParaRPr lang="en-GB" sz="12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146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2" name="Google Shape;1582;p78"/>
          <p:cNvGrpSpPr/>
          <p:nvPr/>
        </p:nvGrpSpPr>
        <p:grpSpPr>
          <a:xfrm>
            <a:off x="437511" y="72523"/>
            <a:ext cx="7290769" cy="3941568"/>
            <a:chOff x="1465050" y="946225"/>
            <a:chExt cx="6213900" cy="3359100"/>
          </a:xfrm>
        </p:grpSpPr>
        <p:sp>
          <p:nvSpPr>
            <p:cNvPr id="1583" name="Google Shape;1583;p78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rgbClr val="182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84" name="Google Shape;1584;p78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85" name="Google Shape;1585;p78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86" name="Google Shape;1586;p78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87" name="Google Shape;1587;p78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1588" name="Google Shape;1588;p78"/>
          <p:cNvGrpSpPr/>
          <p:nvPr/>
        </p:nvGrpSpPr>
        <p:grpSpPr>
          <a:xfrm>
            <a:off x="635477" y="410063"/>
            <a:ext cx="7290769" cy="3941568"/>
            <a:chOff x="1465050" y="946225"/>
            <a:chExt cx="6213900" cy="3359100"/>
          </a:xfrm>
        </p:grpSpPr>
        <p:sp>
          <p:nvSpPr>
            <p:cNvPr id="1589" name="Google Shape;1589;p78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rgbClr val="1E5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E5AE6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590" name="Google Shape;1590;p78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1" name="Google Shape;1591;p78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2" name="Google Shape;1592;p78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3" name="Google Shape;1593;p78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grpSp>
        <p:nvGrpSpPr>
          <p:cNvPr id="1594" name="Google Shape;1594;p78"/>
          <p:cNvGrpSpPr/>
          <p:nvPr/>
        </p:nvGrpSpPr>
        <p:grpSpPr>
          <a:xfrm>
            <a:off x="858999" y="747603"/>
            <a:ext cx="7290769" cy="3941568"/>
            <a:chOff x="1465050" y="946225"/>
            <a:chExt cx="6213900" cy="3359100"/>
          </a:xfrm>
        </p:grpSpPr>
        <p:sp>
          <p:nvSpPr>
            <p:cNvPr id="1595" name="Google Shape;1595;p78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name="adj" fmla="val 4601"/>
              </a:avLst>
            </a:prstGeom>
            <a:solidFill>
              <a:srgbClr val="0F17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6" name="Google Shape;1596;p78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7" name="Google Shape;1597;p78"/>
            <p:cNvSpPr/>
            <p:nvPr/>
          </p:nvSpPr>
          <p:spPr>
            <a:xfrm flipH="1">
              <a:off x="1542006" y="1017959"/>
              <a:ext cx="90777" cy="9077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8" name="Google Shape;1598;p78"/>
            <p:cNvSpPr/>
            <p:nvPr/>
          </p:nvSpPr>
          <p:spPr>
            <a:xfrm flipH="1">
              <a:off x="1689226" y="1017959"/>
              <a:ext cx="90517" cy="9077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  <p:sp>
          <p:nvSpPr>
            <p:cNvPr id="1599" name="Google Shape;1599;p78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0"/>
              </a:endParaRPr>
            </a:p>
          </p:txBody>
        </p:sp>
      </p:grpSp>
      <p:sp>
        <p:nvSpPr>
          <p:cNvPr id="1600" name="Google Shape;1600;p78"/>
          <p:cNvSpPr txBox="1">
            <a:spLocks noGrp="1"/>
          </p:cNvSpPr>
          <p:nvPr>
            <p:ph type="title"/>
          </p:nvPr>
        </p:nvSpPr>
        <p:spPr>
          <a:xfrm>
            <a:off x="1118619" y="1030791"/>
            <a:ext cx="68076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82031"/>
                </a:solidFill>
                <a:latin typeface="Montserrat" panose="00000500000000000000" pitchFamily="2" charset="0"/>
              </a:rPr>
              <a:t>Versioned Resources </a:t>
            </a:r>
            <a:r>
              <a:rPr lang="en" dirty="0">
                <a:solidFill>
                  <a:srgbClr val="182031"/>
                </a:solidFill>
                <a:latin typeface="Montserrat" panose="00000500000000000000" pitchFamily="2" charset="0"/>
              </a:rPr>
              <a:t>(req. 5a)</a:t>
            </a:r>
            <a:endParaRPr dirty="0">
              <a:solidFill>
                <a:srgbClr val="182031"/>
              </a:solidFill>
              <a:latin typeface="Montserrat" panose="00000500000000000000" pitchFamily="2" charset="0"/>
            </a:endParaRPr>
          </a:p>
        </p:txBody>
      </p:sp>
      <p:sp>
        <p:nvSpPr>
          <p:cNvPr id="22" name="Google Shape;1602;p78">
            <a:extLst>
              <a:ext uri="{FF2B5EF4-FFF2-40B4-BE49-F238E27FC236}">
                <a16:creationId xmlns:a16="http://schemas.microsoft.com/office/drawing/2014/main" id="{55C9B57D-DFA1-AEF7-CB36-1FAD950F2ABC}"/>
              </a:ext>
            </a:extLst>
          </p:cNvPr>
          <p:cNvSpPr txBox="1">
            <a:spLocks/>
          </p:cNvSpPr>
          <p:nvPr/>
        </p:nvSpPr>
        <p:spPr>
          <a:xfrm>
            <a:off x="1055800" y="1601151"/>
            <a:ext cx="6851565" cy="2928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Service supports versioned Resources – knows how to fetch and save Resources with the same ID and different versions in the database;</a:t>
            </a: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So, it implements the </a:t>
            </a:r>
            <a:r>
              <a:rPr lang="en-GB" b="1" dirty="0" err="1">
                <a:latin typeface="Montserrat" panose="00000500000000000000" pitchFamily="2" charset="0"/>
              </a:rPr>
              <a:t>vread</a:t>
            </a:r>
            <a:r>
              <a:rPr lang="en-GB" i="1" dirty="0">
                <a:latin typeface="Montserrat" panose="00000500000000000000" pitchFamily="2" charset="0"/>
              </a:rPr>
              <a:t> </a:t>
            </a:r>
            <a:r>
              <a:rPr lang="en-GB" dirty="0">
                <a:latin typeface="Montserrat" panose="00000500000000000000" pitchFamily="2" charset="0"/>
              </a:rPr>
              <a:t>interaction - </a:t>
            </a:r>
            <a:r>
              <a:rPr lang="en-GB" i="1" dirty="0">
                <a:latin typeface="Montserrat" panose="00000500000000000000" pitchFamily="2" charset="0"/>
              </a:rPr>
              <a:t>GET [base]/[type]/[id]/_history/[vid]</a:t>
            </a: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Processing verifies if messages or GET requests refer a specific resource’s version, having also the caution of saving information in the database with different version ID (a serially incrementing the such id).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E5031060-5A4A-B0A3-777A-2AC30A3BD2F9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8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376089B-61FA-4472-5073-832FF676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351" y="3334944"/>
            <a:ext cx="6176715" cy="15366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74"/>
          <p:cNvSpPr txBox="1">
            <a:spLocks noGrp="1"/>
          </p:cNvSpPr>
          <p:nvPr>
            <p:ph type="title"/>
          </p:nvPr>
        </p:nvSpPr>
        <p:spPr>
          <a:xfrm>
            <a:off x="218939" y="2965806"/>
            <a:ext cx="25635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1E5AE6"/>
                </a:solidFill>
                <a:latin typeface="Montserrat" panose="00000500000000000000" pitchFamily="2" charset="0"/>
              </a:rPr>
              <a:t>Spring Authorization Server</a:t>
            </a:r>
            <a:endParaRPr sz="22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1477" name="Google Shape;1477;p74"/>
          <p:cNvSpPr txBox="1">
            <a:spLocks noGrp="1"/>
          </p:cNvSpPr>
          <p:nvPr>
            <p:ph type="subTitle" idx="1"/>
          </p:nvPr>
        </p:nvSpPr>
        <p:spPr>
          <a:xfrm>
            <a:off x="3282283" y="1132764"/>
            <a:ext cx="5220269" cy="1444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100" dirty="0" err="1">
                <a:latin typeface="Montserrat" panose="00000500000000000000" pitchFamily="2" charset="0"/>
              </a:rPr>
              <a:t>An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interceptor</a:t>
            </a:r>
            <a:r>
              <a:rPr lang="pt-PT" sz="1100" dirty="0">
                <a:latin typeface="Montserrat" panose="00000500000000000000" pitchFamily="2" charset="0"/>
              </a:rPr>
              <a:t> is a </a:t>
            </a:r>
            <a:r>
              <a:rPr lang="pt-PT" sz="1100" dirty="0" err="1">
                <a:latin typeface="Montserrat" panose="00000500000000000000" pitchFamily="2" charset="0"/>
              </a:rPr>
              <a:t>class</a:t>
            </a:r>
            <a:r>
              <a:rPr lang="pt-PT" sz="1100" dirty="0">
                <a:latin typeface="Montserrat" panose="00000500000000000000" pitchFamily="2" charset="0"/>
              </a:rPr>
              <a:t> that </a:t>
            </a:r>
            <a:r>
              <a:rPr lang="pt-PT" sz="1100" b="1" dirty="0" err="1">
                <a:latin typeface="Montserrat" panose="00000500000000000000" pitchFamily="2" charset="0"/>
              </a:rPr>
              <a:t>interrupts</a:t>
            </a:r>
            <a:r>
              <a:rPr lang="pt-PT" sz="1100" b="1" dirty="0">
                <a:latin typeface="Montserrat" panose="00000500000000000000" pitchFamily="2" charset="0"/>
              </a:rPr>
              <a:t> HAPI FHIR </a:t>
            </a:r>
            <a:r>
              <a:rPr lang="pt-PT" sz="1100" b="1" dirty="0" err="1">
                <a:latin typeface="Montserrat" panose="00000500000000000000" pitchFamily="2" charset="0"/>
              </a:rPr>
              <a:t>request’s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processing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chain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and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has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its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action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at</a:t>
            </a:r>
            <a:r>
              <a:rPr lang="pt-PT" sz="1100" b="1" dirty="0">
                <a:latin typeface="Montserrat" panose="00000500000000000000" pitchFamily="2" charset="0"/>
              </a:rPr>
              <a:t> that </a:t>
            </a:r>
            <a:r>
              <a:rPr lang="pt-PT" sz="1100" b="1" dirty="0" err="1">
                <a:latin typeface="Montserrat" panose="00000500000000000000" pitchFamily="2" charset="0"/>
              </a:rPr>
              <a:t>stage</a:t>
            </a:r>
            <a:r>
              <a:rPr lang="pt-PT" sz="1100" dirty="0">
                <a:latin typeface="Montserrat" panose="00000500000000000000" pitchFamily="2" charset="0"/>
              </a:rPr>
              <a:t>;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100" i="1" dirty="0">
                <a:latin typeface="Montserrat" panose="00000500000000000000" pitchFamily="2" charset="0"/>
              </a:rPr>
              <a:t>@Hook(Pointcut.SERVER_INCOMING_REQUEST_POST_PROCESSED);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100" dirty="0" err="1">
                <a:latin typeface="Montserrat" panose="00000500000000000000" pitchFamily="2" charset="0"/>
              </a:rPr>
              <a:t>Acts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before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the</a:t>
            </a:r>
            <a:r>
              <a:rPr lang="pt-PT" sz="1100" dirty="0">
                <a:latin typeface="Montserrat" panose="00000500000000000000" pitchFamily="2" charset="0"/>
              </a:rPr>
              <a:t> server </a:t>
            </a:r>
            <a:r>
              <a:rPr lang="pt-PT" sz="1100" dirty="0" err="1">
                <a:latin typeface="Montserrat" panose="00000500000000000000" pitchFamily="2" charset="0"/>
              </a:rPr>
              <a:t>analysis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on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the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request</a:t>
            </a:r>
            <a:r>
              <a:rPr lang="pt-PT" sz="1100" dirty="0">
                <a:latin typeface="Montserrat" panose="00000500000000000000" pitchFamily="2" charset="0"/>
              </a:rPr>
              <a:t>, </a:t>
            </a:r>
            <a:r>
              <a:rPr lang="pt-PT" sz="1100" dirty="0" err="1">
                <a:latin typeface="Montserrat" panose="00000500000000000000" pitchFamily="2" charset="0"/>
              </a:rPr>
              <a:t>by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taking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the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i="1" dirty="0" err="1">
                <a:latin typeface="Montserrat" panose="00000500000000000000" pitchFamily="2" charset="0"/>
              </a:rPr>
              <a:t>AuthorizationHeader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and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validating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b="1" dirty="0" err="1">
                <a:latin typeface="Montserrat" panose="00000500000000000000" pitchFamily="2" charset="0"/>
              </a:rPr>
              <a:t>it</a:t>
            </a:r>
            <a:r>
              <a:rPr lang="pt-PT" sz="1100" b="1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at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the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i="1" dirty="0" err="1">
                <a:latin typeface="Montserrat" panose="00000500000000000000" pitchFamily="2" charset="0"/>
              </a:rPr>
              <a:t>introspection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endpoint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of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the</a:t>
            </a:r>
            <a:r>
              <a:rPr lang="pt-PT" sz="1100" dirty="0">
                <a:latin typeface="Montserrat" panose="00000500000000000000" pitchFamily="2" charset="0"/>
              </a:rPr>
              <a:t> </a:t>
            </a:r>
            <a:r>
              <a:rPr lang="pt-PT" sz="1100" dirty="0" err="1">
                <a:latin typeface="Montserrat" panose="00000500000000000000" pitchFamily="2" charset="0"/>
              </a:rPr>
              <a:t>authorization</a:t>
            </a:r>
            <a:r>
              <a:rPr lang="pt-PT" sz="1100" dirty="0">
                <a:latin typeface="Montserrat" panose="00000500000000000000" pitchFamily="2" charset="0"/>
              </a:rPr>
              <a:t> server.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100" dirty="0">
              <a:latin typeface="Montserrat" panose="00000500000000000000" pitchFamily="2" charset="0"/>
            </a:endParaRPr>
          </a:p>
        </p:txBody>
      </p:sp>
      <p:sp>
        <p:nvSpPr>
          <p:cNvPr id="1479" name="Google Shape;1479;p74"/>
          <p:cNvSpPr txBox="1">
            <a:spLocks noGrp="1"/>
          </p:cNvSpPr>
          <p:nvPr>
            <p:ph type="title" idx="3"/>
          </p:nvPr>
        </p:nvSpPr>
        <p:spPr>
          <a:xfrm>
            <a:off x="116005" y="1535127"/>
            <a:ext cx="2982036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1E5AE6"/>
                </a:solidFill>
                <a:latin typeface="Montserrat" panose="00000500000000000000" pitchFamily="2" charset="0"/>
              </a:rPr>
              <a:t>Authorization-</a:t>
            </a:r>
            <a:br>
              <a:rPr lang="en" sz="2200" b="1" dirty="0">
                <a:solidFill>
                  <a:srgbClr val="1E5AE6"/>
                </a:solidFill>
                <a:latin typeface="Montserrat" panose="00000500000000000000" pitchFamily="2" charset="0"/>
              </a:rPr>
            </a:br>
            <a:r>
              <a:rPr lang="en" sz="2200" b="1" dirty="0">
                <a:solidFill>
                  <a:srgbClr val="1E5AE6"/>
                </a:solidFill>
                <a:latin typeface="Montserrat" panose="00000500000000000000" pitchFamily="2" charset="0"/>
              </a:rPr>
              <a:t>ServerInterceptor</a:t>
            </a:r>
            <a:endParaRPr sz="2200" b="1" dirty="0">
              <a:solidFill>
                <a:srgbClr val="1E5AE6"/>
              </a:solidFill>
              <a:latin typeface="Montserrat" panose="00000500000000000000" pitchFamily="2" charset="0"/>
            </a:endParaRPr>
          </a:p>
        </p:txBody>
      </p:sp>
      <p:sp>
        <p:nvSpPr>
          <p:cNvPr id="1480" name="Google Shape;1480;p74"/>
          <p:cNvSpPr txBox="1">
            <a:spLocks noGrp="1"/>
          </p:cNvSpPr>
          <p:nvPr>
            <p:ph type="title" idx="4"/>
          </p:nvPr>
        </p:nvSpPr>
        <p:spPr>
          <a:xfrm>
            <a:off x="714300" y="576896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0F1729"/>
                </a:solidFill>
                <a:latin typeface="Montserrat" panose="00000500000000000000" pitchFamily="2" charset="0"/>
              </a:rPr>
              <a:t>Access control - authorization token </a:t>
            </a:r>
            <a:r>
              <a:rPr lang="en-GB" sz="2400" dirty="0">
                <a:solidFill>
                  <a:srgbClr val="0F1729"/>
                </a:solidFill>
                <a:latin typeface="Montserrat" panose="00000500000000000000" pitchFamily="2" charset="0"/>
              </a:rPr>
              <a:t>(req. 5b)</a:t>
            </a:r>
            <a:endParaRPr sz="2400" dirty="0">
              <a:solidFill>
                <a:srgbClr val="0F1729"/>
              </a:solidFill>
              <a:latin typeface="Montserrat" panose="00000500000000000000" pitchFamily="2" charset="0"/>
            </a:endParaRPr>
          </a:p>
        </p:txBody>
      </p:sp>
      <p:cxnSp>
        <p:nvCxnSpPr>
          <p:cNvPr id="1483" name="Google Shape;1483;p74"/>
          <p:cNvCxnSpPr>
            <a:cxnSpLocks/>
          </p:cNvCxnSpPr>
          <p:nvPr/>
        </p:nvCxnSpPr>
        <p:spPr>
          <a:xfrm>
            <a:off x="2826313" y="1985196"/>
            <a:ext cx="395100" cy="0"/>
          </a:xfrm>
          <a:prstGeom prst="straightConnector1">
            <a:avLst/>
          </a:prstGeom>
          <a:noFill/>
          <a:ln w="19050" cap="flat" cmpd="sng">
            <a:solidFill>
              <a:srgbClr val="0F172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74"/>
          <p:cNvCxnSpPr>
            <a:cxnSpLocks/>
          </p:cNvCxnSpPr>
          <p:nvPr/>
        </p:nvCxnSpPr>
        <p:spPr>
          <a:xfrm>
            <a:off x="2805841" y="3701358"/>
            <a:ext cx="395100" cy="0"/>
          </a:xfrm>
          <a:prstGeom prst="straightConnector1">
            <a:avLst/>
          </a:prstGeom>
          <a:noFill/>
          <a:ln w="19050" cap="flat" cmpd="sng">
            <a:solidFill>
              <a:srgbClr val="0F172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14A4AE87-3FAA-ABFB-1B61-D41489370226}"/>
              </a:ext>
            </a:extLst>
          </p:cNvPr>
          <p:cNvSpPr/>
          <p:nvPr/>
        </p:nvSpPr>
        <p:spPr>
          <a:xfrm>
            <a:off x="8222673" y="4412673"/>
            <a:ext cx="505691" cy="342900"/>
          </a:xfrm>
          <a:prstGeom prst="triangle">
            <a:avLst/>
          </a:prstGeom>
          <a:solidFill>
            <a:srgbClr val="1E5AE6"/>
          </a:solidFill>
          <a:ln>
            <a:solidFill>
              <a:srgbClr val="1E5AE6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latin typeface="Montserrat" panose="00000500000000000000" pitchFamily="2" charset="0"/>
              </a:rPr>
              <a:t>9</a:t>
            </a:r>
          </a:p>
        </p:txBody>
      </p:sp>
      <p:sp>
        <p:nvSpPr>
          <p:cNvPr id="6" name="Google Shape;1477;p74">
            <a:extLst>
              <a:ext uri="{FF2B5EF4-FFF2-40B4-BE49-F238E27FC236}">
                <a16:creationId xmlns:a16="http://schemas.microsoft.com/office/drawing/2014/main" id="{FAE6DEBD-44AF-5172-3FC2-2692A7797166}"/>
              </a:ext>
            </a:extLst>
          </p:cNvPr>
          <p:cNvSpPr txBox="1">
            <a:spLocks/>
          </p:cNvSpPr>
          <p:nvPr/>
        </p:nvSpPr>
        <p:spPr>
          <a:xfrm>
            <a:off x="3282283" y="2883524"/>
            <a:ext cx="5220269" cy="152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  <a:defRPr sz="13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100" dirty="0">
                <a:latin typeface="Montserrat" panose="00000500000000000000" pitchFamily="2" charset="0"/>
              </a:rPr>
              <a:t>framework that delivers an </a:t>
            </a:r>
            <a:r>
              <a:rPr lang="en-GB" sz="1100" b="1" dirty="0">
                <a:latin typeface="Montserrat" panose="00000500000000000000" pitchFamily="2" charset="0"/>
              </a:rPr>
              <a:t>implementation of OAuth 2.1 for Authorization Servers</a:t>
            </a:r>
            <a:r>
              <a:rPr lang="en-GB" sz="1100" dirty="0">
                <a:latin typeface="Montserrat" panose="00000500000000000000" pitchFamily="2" charset="0"/>
              </a:rPr>
              <a:t>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100" dirty="0">
                <a:latin typeface="Montserrat" panose="00000500000000000000" pitchFamily="2" charset="0"/>
              </a:rPr>
              <a:t>replaces Spring Security OAuth’s prior Authorization Server support;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100" b="1" dirty="0">
                <a:latin typeface="Montserrat" panose="00000500000000000000" pitchFamily="2" charset="0"/>
              </a:rPr>
              <a:t>central piece concerning authorization and authentication</a:t>
            </a:r>
            <a:r>
              <a:rPr lang="en-GB" sz="1100" dirty="0">
                <a:latin typeface="Montserrat" panose="00000500000000000000" pitchFamily="2" charset="0"/>
              </a:rPr>
              <a:t>, complementing the FHIR server in that sense;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1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525288"/>
      </p:ext>
    </p:extLst>
  </p:cSld>
  <p:clrMapOvr>
    <a:masterClrMapping/>
  </p:clrMapOvr>
</p:sld>
</file>

<file path=ppt/theme/theme1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</TotalTime>
  <Words>3118</Words>
  <Application>Microsoft Office PowerPoint</Application>
  <PresentationFormat>On-screen Show (16:9)</PresentationFormat>
  <Paragraphs>253</Paragraphs>
  <Slides>35</Slides>
  <Notes>35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Montserrat</vt:lpstr>
      <vt:lpstr>Wingdings</vt:lpstr>
      <vt:lpstr>Alata</vt:lpstr>
      <vt:lpstr>Courier New</vt:lpstr>
      <vt:lpstr>Arial</vt:lpstr>
      <vt:lpstr>Healthcare Center Website by Slidesgo</vt:lpstr>
      <vt:lpstr>Interoperability Engineer @ Challenge Presentation</vt:lpstr>
      <vt:lpstr>OBJECTIVES </vt:lpstr>
      <vt:lpstr>PROJECT’s DELINEATION CONSIDERATIONS </vt:lpstr>
      <vt:lpstr>Receiving message (req. 1)</vt:lpstr>
      <vt:lpstr>Receiving message (req. 1)</vt:lpstr>
      <vt:lpstr>STORAGE – FHIR SPECIFICATION (req. 4) </vt:lpstr>
      <vt:lpstr>REST REQUESTS + STORAGE– DECISION (req. 2+4) </vt:lpstr>
      <vt:lpstr>Versioned Resources (req. 5a)</vt:lpstr>
      <vt:lpstr>Spring Authorization Server</vt:lpstr>
      <vt:lpstr>OAuth’s security flow (req. 5b)</vt:lpstr>
      <vt:lpstr>General architecture</vt:lpstr>
      <vt:lpstr>OpenAPI specification (req. 3)</vt:lpstr>
      <vt:lpstr>OpenAPI specification (req. 3)</vt:lpstr>
      <vt:lpstr>Docker Compose file for local service initialization (req. 5c)</vt:lpstr>
      <vt:lpstr>FILES EXPLANATION </vt:lpstr>
      <vt:lpstr>PowerPoint Presentation</vt:lpstr>
      <vt:lpstr>FUTURE WORK</vt:lpstr>
      <vt:lpstr>COMMENTS ON THE PROJECT</vt:lpstr>
      <vt:lpstr>COMMENTS ON THE PROJECT</vt:lpstr>
      <vt:lpstr>CONCLUSION</vt:lpstr>
      <vt:lpstr>ANSWERING THE  QUESTIONS</vt:lpstr>
      <vt:lpstr>Q1: How would this service interact with a FHIR Terminology Server?</vt:lpstr>
      <vt:lpstr>Q1: What would be the benefits? </vt:lpstr>
      <vt:lpstr>Q2: How could FHIR StructureDefinition resources be used for data validation?</vt:lpstr>
      <vt:lpstr>Q2: How could FHIR StructureDefinition resources be used for data validation?</vt:lpstr>
      <vt:lpstr>Q3: Which strategies would you use for auditing and monitoring?</vt:lpstr>
      <vt:lpstr>Q3: Which strategies would you use for auditing and monitoring?</vt:lpstr>
      <vt:lpstr>Q4: How would you measure and improve performance for this service?</vt:lpstr>
      <vt:lpstr>Q4: How would you measure and improve performance for this service?</vt:lpstr>
      <vt:lpstr>EXTRA SLIDES</vt:lpstr>
      <vt:lpstr>SEQUENTIAL STEPS TAKEN</vt:lpstr>
      <vt:lpstr>SEQUENTIAL STEPS TAKEN</vt:lpstr>
      <vt:lpstr>Fetching from database at each request</vt:lpstr>
      <vt:lpstr>Maven</vt:lpstr>
      <vt:lpstr>Q: Spring Boot (“suggested” in the instructions) vs. Eclipse Jetty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Interoperability Engineer @ Challenge Presentation</dc:title>
  <cp:lastModifiedBy>Nuno Braz</cp:lastModifiedBy>
  <cp:revision>1</cp:revision>
  <dcterms:modified xsi:type="dcterms:W3CDTF">2023-09-20T13:52:17Z</dcterms:modified>
</cp:coreProperties>
</file>